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58" r:id="rId4"/>
    <p:sldId id="260" r:id="rId5"/>
    <p:sldId id="257" r:id="rId6"/>
    <p:sldId id="272" r:id="rId7"/>
    <p:sldId id="277" r:id="rId8"/>
    <p:sldId id="274" r:id="rId9"/>
    <p:sldId id="275" r:id="rId10"/>
    <p:sldId id="276" r:id="rId11"/>
    <p:sldId id="279" r:id="rId12"/>
    <p:sldId id="268" r:id="rId13"/>
    <p:sldId id="278" r:id="rId14"/>
    <p:sldId id="281" r:id="rId15"/>
    <p:sldId id="280" r:id="rId16"/>
    <p:sldId id="282" r:id="rId17"/>
    <p:sldId id="283" r:id="rId18"/>
    <p:sldId id="271" r:id="rId19"/>
    <p:sldId id="284" r:id="rId20"/>
    <p:sldId id="285" r:id="rId21"/>
    <p:sldId id="286" r:id="rId22"/>
    <p:sldId id="287" r:id="rId23"/>
    <p:sldId id="288" r:id="rId24"/>
    <p:sldId id="28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9F15"/>
    <a:srgbClr val="006697"/>
    <a:srgbClr val="01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482B5B-DADF-4B32-99CE-743D6AFBD1CA}" v="98" dt="2020-05-01T03:55:40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39CD8-7A78-4BCE-9095-329964FC9AC8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4EE80-6A2A-4525-843D-D0C3FE05B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7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398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318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620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1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00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91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38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6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846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94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693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392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EE80-6A2A-4525-843D-D0C3FE05B1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21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44F52-1C73-4649-BAFE-472E158DA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C01ADC-DF72-4716-AF2D-A655FFA14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7A26C-3C0B-45E2-A5A2-FE8CC8D0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4C112F-0463-4358-9CDB-A53E482A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8BB77E-ACE8-49B4-BA4A-8E615DD3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256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2667C-AC8A-4FE2-A78A-1C389AB5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75F1CB-C2F5-45A4-8778-EA7DF87B8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B32009-E8F4-49A9-A144-F3D29539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891ED8-91FF-4D8D-9040-55DBBDC9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61F5A8-DDC0-4DF7-B24A-E114B5D6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239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C202665-6E0F-4D66-A415-EF85793D3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827797-B7F9-41A3-B1E8-77D239BD0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DDD43-C3E6-44DC-B82A-DA12B382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6B7962-1A09-45DE-AC14-30839289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383E16-6E62-4080-8366-25A06594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77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12233-6877-4A1D-A257-95BFB926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EE9A36-111E-4463-AD74-9C6A8BD08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6820F-900A-41EF-A2FB-8F8E1582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6F8DF-7342-4084-894A-4DFF1A81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AF22D1-2746-4EF0-9236-2A7EAF31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21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00283-1CD2-49A7-AA33-DCAEC0BB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FBE5F2-634A-4372-B7EA-35AB165C3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B53CEA-FCA7-4429-BE46-CB4C2010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B075B-A930-4A4E-857E-571BF529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BFFCF-66C4-460F-BAC3-08844527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99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E366C-0B93-4261-B22D-20D34DB1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35F06-63BF-468D-8857-A323F8282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A2F603-558C-4D19-82B9-A8E827207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AE7DC1-B23E-4978-A51C-CEB8C836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C5359B-2703-4A0D-B5A1-CDB0865B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5BB4CA-08B8-455F-9192-4640476B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69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4E96E-8348-4CCF-A307-7E027448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747450-5BD3-48EB-82C1-17C6EBFDB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B6A21B-3993-46F0-AC3F-284BAA612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7289D3-39CD-4D2F-BF99-3D45B32EF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0F9715-ADDC-4103-944A-0827029B0B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DE83A3-E2BA-4422-A8E3-234A5350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DEC859-6DBA-4660-B230-1C96FD1E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B24223-5B24-419A-9238-40C34B39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36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03B38-C8E2-41AD-8D93-76224350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35D0D6-D629-4F6C-90B9-357E742C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E0A7E7-E573-4492-A2BC-0EABD6465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0F794F-831C-40FE-9C24-64C19FAC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15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F9960B-86E9-4010-8F0D-F24FB97FF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9496A1-D587-4ADF-AC52-E1E5F59F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1211C-EC24-4E55-A2A5-B2DDC249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2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6AB62-BB4B-46DA-B9EE-A24892ED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2F85E9-8B2C-4905-9FFB-F9B2725CB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D19097-E1A9-439D-A416-B537DCAA4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1C2303-F6CE-4DBD-B6D5-316D386E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279A9D-048D-4854-B119-B6C973A3E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E6187C-EBE9-405A-B3DB-F504ACB7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49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5E776-CC2B-4378-B651-0F385BEF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3EA380-FD35-4C34-8E4B-84D7B9B73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305E70-D49F-4429-91B9-01FA782DB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5F24B9-D64F-4DDD-9E41-092B2883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AD7869-029A-4C9B-B3DA-59155784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FF2E4D-79B0-4643-805E-36EFC70A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19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438881-D112-4950-98AC-E63E10C9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C4BCE8-FA53-49FA-A8D3-89573E0CB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B18E0-2201-4DCA-9312-9A0F5B13C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C60E4-6D4D-426E-B7E5-1AC774C237EF}" type="datetimeFigureOut">
              <a:rPr lang="zh-CN" altLang="en-US" smtClean="0"/>
              <a:t>2020/5/1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501D90-7215-437A-9F2C-7EE616008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8D0CAA-0B29-45B1-9E37-49544F0E6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34AF1-5986-458C-9F90-B8187D768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97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img/logos/windows_logo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6.wdp"/><Relationship Id="rId26" Type="http://schemas.openxmlformats.org/officeDocument/2006/relationships/slide" Target="slide9.xml"/><Relationship Id="rId3" Type="http://schemas.openxmlformats.org/officeDocument/2006/relationships/image" Target="../media/image7.jpg"/><Relationship Id="rId21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17" Type="http://schemas.openxmlformats.org/officeDocument/2006/relationships/image" Target="../media/image16.png"/><Relationship Id="rId25" Type="http://schemas.microsoft.com/office/2007/relationships/hdphoto" Target="../media/hdphoto3.wdp"/><Relationship Id="rId2" Type="http://schemas.openxmlformats.org/officeDocument/2006/relationships/notesSlide" Target="../notesSlides/notesSlide5.xml"/><Relationship Id="rId16" Type="http://schemas.microsoft.com/office/2007/relationships/hdphoto" Target="../media/hdphoto5.wdp"/><Relationship Id="rId20" Type="http://schemas.openxmlformats.org/officeDocument/2006/relationships/slide" Target="slide11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24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23" Type="http://schemas.openxmlformats.org/officeDocument/2006/relationships/slide" Target="slide8.xml"/><Relationship Id="rId28" Type="http://schemas.openxmlformats.org/officeDocument/2006/relationships/image" Target="../media/image32.png"/><Relationship Id="rId10" Type="http://schemas.openxmlformats.org/officeDocument/2006/relationships/slide" Target="slide12.xml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hyperlink" Target="https://fitsmallbusiness.com/best-dictation-voice-recognition-software/" TargetMode="External"/><Relationship Id="rId14" Type="http://schemas.microsoft.com/office/2007/relationships/hdphoto" Target="../media/hdphoto4.wdp"/><Relationship Id="rId22" Type="http://schemas.openxmlformats.org/officeDocument/2006/relationships/hyperlink" Target="http://pngimg.com/img/logos/windows_logos" TargetMode="External"/><Relationship Id="rId27" Type="http://schemas.openxmlformats.org/officeDocument/2006/relationships/image" Target="../media/image17.png"/><Relationship Id="rId30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6.wdp"/><Relationship Id="rId26" Type="http://schemas.openxmlformats.org/officeDocument/2006/relationships/image" Target="../media/image17.png"/><Relationship Id="rId3" Type="http://schemas.openxmlformats.org/officeDocument/2006/relationships/image" Target="../media/image7.jpg"/><Relationship Id="rId21" Type="http://schemas.openxmlformats.org/officeDocument/2006/relationships/hyperlink" Target="http://pngimg.com/img/logos/windows_logos" TargetMode="External"/><Relationship Id="rId7" Type="http://schemas.microsoft.com/office/2007/relationships/hdphoto" Target="../media/hdphoto1.wdp"/><Relationship Id="rId12" Type="http://schemas.microsoft.com/office/2007/relationships/hdphoto" Target="../media/hdphoto2.wdp"/><Relationship Id="rId17" Type="http://schemas.openxmlformats.org/officeDocument/2006/relationships/image" Target="../media/image16.png"/><Relationship Id="rId25" Type="http://schemas.openxmlformats.org/officeDocument/2006/relationships/slide" Target="slide9.xml"/><Relationship Id="rId2" Type="http://schemas.openxmlformats.org/officeDocument/2006/relationships/notesSlide" Target="../notesSlides/notesSlide6.xml"/><Relationship Id="rId16" Type="http://schemas.microsoft.com/office/2007/relationships/hdphoto" Target="../media/hdphoto5.wdp"/><Relationship Id="rId20" Type="http://schemas.openxmlformats.org/officeDocument/2006/relationships/image" Target="../media/image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24" Type="http://schemas.microsoft.com/office/2007/relationships/hdphoto" Target="../media/hdphoto3.wdp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23" Type="http://schemas.openxmlformats.org/officeDocument/2006/relationships/image" Target="../media/image13.png"/><Relationship Id="rId28" Type="http://schemas.openxmlformats.org/officeDocument/2006/relationships/image" Target="../media/image32.png"/><Relationship Id="rId10" Type="http://schemas.openxmlformats.org/officeDocument/2006/relationships/slide" Target="slide12.xml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hyperlink" Target="https://fitsmallbusiness.com/best-dictation-voice-recognition-software/" TargetMode="External"/><Relationship Id="rId14" Type="http://schemas.microsoft.com/office/2007/relationships/hdphoto" Target="../media/hdphoto4.wdp"/><Relationship Id="rId22" Type="http://schemas.openxmlformats.org/officeDocument/2006/relationships/slide" Target="slide8.xml"/><Relationship Id="rId27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png"/><Relationship Id="rId18" Type="http://schemas.openxmlformats.org/officeDocument/2006/relationships/hyperlink" Target="https://en.wikipedia.org/wiki/Microsoft_PowerPoint" TargetMode="External"/><Relationship Id="rId26" Type="http://schemas.microsoft.com/office/2007/relationships/hdphoto" Target="../media/hdphoto5.wdp"/><Relationship Id="rId3" Type="http://schemas.openxmlformats.org/officeDocument/2006/relationships/slide" Target="slide13.xml"/><Relationship Id="rId21" Type="http://schemas.openxmlformats.org/officeDocument/2006/relationships/image" Target="../media/image12.png"/><Relationship Id="rId34" Type="http://schemas.openxmlformats.org/officeDocument/2006/relationships/image" Target="../media/image30.png"/><Relationship Id="rId7" Type="http://schemas.openxmlformats.org/officeDocument/2006/relationships/hyperlink" Target="https://fitsmallbusiness.com/best-dictation-voice-recognition-software/" TargetMode="External"/><Relationship Id="rId12" Type="http://schemas.openxmlformats.org/officeDocument/2006/relationships/image" Target="../media/image34.svg"/><Relationship Id="rId17" Type="http://schemas.openxmlformats.org/officeDocument/2006/relationships/image" Target="../media/image21.png"/><Relationship Id="rId25" Type="http://schemas.openxmlformats.org/officeDocument/2006/relationships/image" Target="../media/image15.png"/><Relationship Id="rId33" Type="http://schemas.openxmlformats.org/officeDocument/2006/relationships/image" Target="../media/image32.png"/><Relationship Id="rId2" Type="http://schemas.openxmlformats.org/officeDocument/2006/relationships/image" Target="../media/image7.jpg"/><Relationship Id="rId16" Type="http://schemas.openxmlformats.org/officeDocument/2006/relationships/hyperlink" Target="https://en.wikipedia.org/wiki/File:Bing_logo_(2016).svg" TargetMode="External"/><Relationship Id="rId20" Type="http://schemas.openxmlformats.org/officeDocument/2006/relationships/hyperlink" Target="https://es.wikipedia.org/wiki/Microsoft_Word" TargetMode="Externa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24" Type="http://schemas.microsoft.com/office/2007/relationships/hdphoto" Target="../media/hdphoto4.wdp"/><Relationship Id="rId32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23" Type="http://schemas.openxmlformats.org/officeDocument/2006/relationships/image" Target="../media/image14.png"/><Relationship Id="rId28" Type="http://schemas.microsoft.com/office/2007/relationships/hdphoto" Target="../media/hdphoto6.wdp"/><Relationship Id="rId10" Type="http://schemas.microsoft.com/office/2007/relationships/hdphoto" Target="../media/hdphoto3.wdp"/><Relationship Id="rId19" Type="http://schemas.openxmlformats.org/officeDocument/2006/relationships/image" Target="../media/image22.png"/><Relationship Id="rId31" Type="http://schemas.openxmlformats.org/officeDocument/2006/relationships/hyperlink" Target="http://pngimg.com/img/logos/windows_logos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microsoft.com/office/2007/relationships/hdphoto" Target="../media/hdphoto1.wdp"/><Relationship Id="rId22" Type="http://schemas.microsoft.com/office/2007/relationships/hdphoto" Target="../media/hdphoto2.wdp"/><Relationship Id="rId27" Type="http://schemas.openxmlformats.org/officeDocument/2006/relationships/image" Target="../media/image16.png"/><Relationship Id="rId30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6.wdp"/><Relationship Id="rId26" Type="http://schemas.openxmlformats.org/officeDocument/2006/relationships/image" Target="../media/image17.png"/><Relationship Id="rId3" Type="http://schemas.openxmlformats.org/officeDocument/2006/relationships/image" Target="../media/image7.jpg"/><Relationship Id="rId21" Type="http://schemas.openxmlformats.org/officeDocument/2006/relationships/hyperlink" Target="http://pngimg.com/img/logos/windows_logos" TargetMode="External"/><Relationship Id="rId7" Type="http://schemas.microsoft.com/office/2007/relationships/hdphoto" Target="../media/hdphoto1.wdp"/><Relationship Id="rId12" Type="http://schemas.microsoft.com/office/2007/relationships/hdphoto" Target="../media/hdphoto2.wdp"/><Relationship Id="rId17" Type="http://schemas.openxmlformats.org/officeDocument/2006/relationships/image" Target="../media/image16.png"/><Relationship Id="rId25" Type="http://schemas.openxmlformats.org/officeDocument/2006/relationships/slide" Target="slide9.xml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20" Type="http://schemas.openxmlformats.org/officeDocument/2006/relationships/image" Target="../media/image1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24" Type="http://schemas.microsoft.com/office/2007/relationships/hdphoto" Target="../media/hdphoto3.wdp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23" Type="http://schemas.openxmlformats.org/officeDocument/2006/relationships/image" Target="../media/image13.png"/><Relationship Id="rId28" Type="http://schemas.openxmlformats.org/officeDocument/2006/relationships/slide" Target="slide14.xml"/><Relationship Id="rId10" Type="http://schemas.openxmlformats.org/officeDocument/2006/relationships/slide" Target="slide12.xml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hyperlink" Target="https://fitsmallbusiness.com/best-dictation-voice-recognition-software/" TargetMode="External"/><Relationship Id="rId14" Type="http://schemas.microsoft.com/office/2007/relationships/hdphoto" Target="../media/hdphoto4.wdp"/><Relationship Id="rId22" Type="http://schemas.openxmlformats.org/officeDocument/2006/relationships/slide" Target="slide8.xml"/><Relationship Id="rId27" Type="http://schemas.openxmlformats.org/officeDocument/2006/relationships/image" Target="../media/image31.png"/><Relationship Id="rId30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6.wdp"/><Relationship Id="rId26" Type="http://schemas.openxmlformats.org/officeDocument/2006/relationships/image" Target="../media/image17.png"/><Relationship Id="rId3" Type="http://schemas.openxmlformats.org/officeDocument/2006/relationships/image" Target="../media/image7.jpg"/><Relationship Id="rId21" Type="http://schemas.openxmlformats.org/officeDocument/2006/relationships/hyperlink" Target="http://pngimg.com/img/logos/windows_logos" TargetMode="External"/><Relationship Id="rId7" Type="http://schemas.microsoft.com/office/2007/relationships/hdphoto" Target="../media/hdphoto1.wdp"/><Relationship Id="rId12" Type="http://schemas.microsoft.com/office/2007/relationships/hdphoto" Target="../media/hdphoto2.wdp"/><Relationship Id="rId17" Type="http://schemas.openxmlformats.org/officeDocument/2006/relationships/image" Target="../media/image16.png"/><Relationship Id="rId25" Type="http://schemas.openxmlformats.org/officeDocument/2006/relationships/slide" Target="slide9.xml"/><Relationship Id="rId2" Type="http://schemas.openxmlformats.org/officeDocument/2006/relationships/notesSlide" Target="../notesSlides/notesSlide8.xml"/><Relationship Id="rId16" Type="http://schemas.microsoft.com/office/2007/relationships/hdphoto" Target="../media/hdphoto5.wdp"/><Relationship Id="rId20" Type="http://schemas.openxmlformats.org/officeDocument/2006/relationships/image" Target="../media/image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24" Type="http://schemas.microsoft.com/office/2007/relationships/hdphoto" Target="../media/hdphoto3.wdp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23" Type="http://schemas.openxmlformats.org/officeDocument/2006/relationships/image" Target="../media/image13.png"/><Relationship Id="rId28" Type="http://schemas.openxmlformats.org/officeDocument/2006/relationships/slide" Target="slide15.xml"/><Relationship Id="rId10" Type="http://schemas.openxmlformats.org/officeDocument/2006/relationships/slide" Target="slide12.xml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hyperlink" Target="https://fitsmallbusiness.com/best-dictation-voice-recognition-software/" TargetMode="External"/><Relationship Id="rId14" Type="http://schemas.microsoft.com/office/2007/relationships/hdphoto" Target="../media/hdphoto4.wdp"/><Relationship Id="rId22" Type="http://schemas.openxmlformats.org/officeDocument/2006/relationships/slide" Target="slide8.xml"/><Relationship Id="rId27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4.png"/><Relationship Id="rId18" Type="http://schemas.microsoft.com/office/2007/relationships/hdphoto" Target="../media/hdphoto6.wdp"/><Relationship Id="rId26" Type="http://schemas.openxmlformats.org/officeDocument/2006/relationships/image" Target="../media/image17.png"/><Relationship Id="rId3" Type="http://schemas.openxmlformats.org/officeDocument/2006/relationships/image" Target="../media/image7.jpg"/><Relationship Id="rId21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17" Type="http://schemas.openxmlformats.org/officeDocument/2006/relationships/image" Target="../media/image16.png"/><Relationship Id="rId25" Type="http://schemas.microsoft.com/office/2007/relationships/hdphoto" Target="../media/hdphoto3.wdp"/><Relationship Id="rId2" Type="http://schemas.openxmlformats.org/officeDocument/2006/relationships/notesSlide" Target="../notesSlides/notesSlide9.xml"/><Relationship Id="rId16" Type="http://schemas.microsoft.com/office/2007/relationships/hdphoto" Target="../media/hdphoto5.wdp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24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23" Type="http://schemas.openxmlformats.org/officeDocument/2006/relationships/slide" Target="slide8.xml"/><Relationship Id="rId28" Type="http://schemas.openxmlformats.org/officeDocument/2006/relationships/image" Target="../media/image31.png"/><Relationship Id="rId10" Type="http://schemas.openxmlformats.org/officeDocument/2006/relationships/hyperlink" Target="https://fitsmallbusiness.com/best-dictation-voice-recognition-software/" TargetMode="External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4.wdp"/><Relationship Id="rId22" Type="http://schemas.openxmlformats.org/officeDocument/2006/relationships/hyperlink" Target="http://pngimg.com/img/logos/windows_logos" TargetMode="External"/><Relationship Id="rId27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9.png"/><Relationship Id="rId18" Type="http://schemas.openxmlformats.org/officeDocument/2006/relationships/image" Target="../media/image35.png"/><Relationship Id="rId26" Type="http://schemas.openxmlformats.org/officeDocument/2006/relationships/image" Target="../media/image8.png"/><Relationship Id="rId39" Type="http://schemas.openxmlformats.org/officeDocument/2006/relationships/slide" Target="slide9.xml"/><Relationship Id="rId3" Type="http://schemas.openxmlformats.org/officeDocument/2006/relationships/slide" Target="slide6.xml"/><Relationship Id="rId21" Type="http://schemas.openxmlformats.org/officeDocument/2006/relationships/hyperlink" Target="https://en.wikipedia.org/wiki/Microsoft_PowerPoint" TargetMode="External"/><Relationship Id="rId34" Type="http://schemas.microsoft.com/office/2007/relationships/hdphoto" Target="../media/hdphoto4.wdp"/><Relationship Id="rId42" Type="http://schemas.openxmlformats.org/officeDocument/2006/relationships/image" Target="../media/image1.png"/><Relationship Id="rId7" Type="http://schemas.openxmlformats.org/officeDocument/2006/relationships/image" Target="../media/image38.svg"/><Relationship Id="rId12" Type="http://schemas.openxmlformats.org/officeDocument/2006/relationships/slide" Target="slide17.xml"/><Relationship Id="rId17" Type="http://schemas.microsoft.com/office/2007/relationships/hdphoto" Target="../media/hdphoto3.wdp"/><Relationship Id="rId25" Type="http://schemas.microsoft.com/office/2007/relationships/hdphoto" Target="../media/hdphoto1.wdp"/><Relationship Id="rId33" Type="http://schemas.openxmlformats.org/officeDocument/2006/relationships/image" Target="../media/image14.png"/><Relationship Id="rId38" Type="http://schemas.microsoft.com/office/2007/relationships/hdphoto" Target="../media/hdphoto6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21.png"/><Relationship Id="rId29" Type="http://schemas.openxmlformats.org/officeDocument/2006/relationships/hyperlink" Target="https://fitsmallbusiness.com/best-dictation-voice-recognition-software/" TargetMode="External"/><Relationship Id="rId41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svg"/><Relationship Id="rId24" Type="http://schemas.openxmlformats.org/officeDocument/2006/relationships/image" Target="../media/image10.png"/><Relationship Id="rId32" Type="http://schemas.openxmlformats.org/officeDocument/2006/relationships/slide" Target="slide8.xml"/><Relationship Id="rId37" Type="http://schemas.openxmlformats.org/officeDocument/2006/relationships/image" Target="../media/image16.png"/><Relationship Id="rId40" Type="http://schemas.openxmlformats.org/officeDocument/2006/relationships/image" Target="../media/image17.png"/><Relationship Id="rId5" Type="http://schemas.openxmlformats.org/officeDocument/2006/relationships/image" Target="../media/image36.png"/><Relationship Id="rId15" Type="http://schemas.openxmlformats.org/officeDocument/2006/relationships/image" Target="../media/image26.png"/><Relationship Id="rId23" Type="http://schemas.openxmlformats.org/officeDocument/2006/relationships/hyperlink" Target="https://es.wikipedia.org/wiki/Microsoft_Word" TargetMode="External"/><Relationship Id="rId28" Type="http://schemas.openxmlformats.org/officeDocument/2006/relationships/image" Target="../media/image11.png"/><Relationship Id="rId36" Type="http://schemas.microsoft.com/office/2007/relationships/hdphoto" Target="../media/hdphoto5.wdp"/><Relationship Id="rId10" Type="http://schemas.openxmlformats.org/officeDocument/2006/relationships/image" Target="../media/image40.png"/><Relationship Id="rId19" Type="http://schemas.openxmlformats.org/officeDocument/2006/relationships/hyperlink" Target="https://en.wikipedia.org/wiki/File:Bing_logo_(2016).svg" TargetMode="External"/><Relationship Id="rId31" Type="http://schemas.microsoft.com/office/2007/relationships/hdphoto" Target="../media/hdphoto2.wdp"/><Relationship Id="rId4" Type="http://schemas.openxmlformats.org/officeDocument/2006/relationships/image" Target="../media/image7.jpg"/><Relationship Id="rId9" Type="http://schemas.microsoft.com/office/2007/relationships/hdphoto" Target="../media/hdphoto7.wdp"/><Relationship Id="rId14" Type="http://schemas.openxmlformats.org/officeDocument/2006/relationships/image" Target="../media/image20.png"/><Relationship Id="rId22" Type="http://schemas.openxmlformats.org/officeDocument/2006/relationships/image" Target="../media/image22.png"/><Relationship Id="rId27" Type="http://schemas.openxmlformats.org/officeDocument/2006/relationships/image" Target="../media/image9.png"/><Relationship Id="rId30" Type="http://schemas.openxmlformats.org/officeDocument/2006/relationships/image" Target="../media/image12.png"/><Relationship Id="rId35" Type="http://schemas.openxmlformats.org/officeDocument/2006/relationships/image" Target="../media/image15.png"/><Relationship Id="rId43" Type="http://schemas.openxmlformats.org/officeDocument/2006/relationships/hyperlink" Target="http://pngimg.com/img/logos/windows_logo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slide" Target="slide8.xml"/><Relationship Id="rId18" Type="http://schemas.openxmlformats.org/officeDocument/2006/relationships/image" Target="../media/image15.png"/><Relationship Id="rId26" Type="http://schemas.openxmlformats.org/officeDocument/2006/relationships/image" Target="../media/image1.png"/><Relationship Id="rId3" Type="http://schemas.openxmlformats.org/officeDocument/2006/relationships/image" Target="../media/image7.jpg"/><Relationship Id="rId21" Type="http://schemas.microsoft.com/office/2007/relationships/hdphoto" Target="../media/hdphoto6.wdp"/><Relationship Id="rId34" Type="http://schemas.openxmlformats.org/officeDocument/2006/relationships/slide" Target="slide6.xml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5" Type="http://schemas.openxmlformats.org/officeDocument/2006/relationships/slide" Target="slide7.xml"/><Relationship Id="rId33" Type="http://schemas.microsoft.com/office/2007/relationships/hdphoto" Target="../media/hdphoto9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openxmlformats.org/officeDocument/2006/relationships/image" Target="../media/image12.png"/><Relationship Id="rId24" Type="http://schemas.openxmlformats.org/officeDocument/2006/relationships/image" Target="../media/image18.png"/><Relationship Id="rId32" Type="http://schemas.openxmlformats.org/officeDocument/2006/relationships/image" Target="../media/image45.png"/><Relationship Id="rId37" Type="http://schemas.openxmlformats.org/officeDocument/2006/relationships/image" Target="../media/image48.svg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23" Type="http://schemas.openxmlformats.org/officeDocument/2006/relationships/image" Target="../media/image17.png"/><Relationship Id="rId28" Type="http://schemas.openxmlformats.org/officeDocument/2006/relationships/image" Target="../media/image42.png"/><Relationship Id="rId36" Type="http://schemas.openxmlformats.org/officeDocument/2006/relationships/image" Target="../media/image47.png"/><Relationship Id="rId10" Type="http://schemas.openxmlformats.org/officeDocument/2006/relationships/hyperlink" Target="https://fitsmallbusiness.com/best-dictation-voice-recognition-software/" TargetMode="External"/><Relationship Id="rId19" Type="http://schemas.microsoft.com/office/2007/relationships/hdphoto" Target="../media/hdphoto5.wdp"/><Relationship Id="rId31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3.png"/><Relationship Id="rId22" Type="http://schemas.openxmlformats.org/officeDocument/2006/relationships/slide" Target="slide9.xml"/><Relationship Id="rId27" Type="http://schemas.openxmlformats.org/officeDocument/2006/relationships/hyperlink" Target="http://pngimg.com/img/logos/windows_logos" TargetMode="External"/><Relationship Id="rId30" Type="http://schemas.openxmlformats.org/officeDocument/2006/relationships/image" Target="../media/image44.png"/><Relationship Id="rId35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3.png"/><Relationship Id="rId18" Type="http://schemas.openxmlformats.org/officeDocument/2006/relationships/image" Target="../media/image8.png"/><Relationship Id="rId26" Type="http://schemas.openxmlformats.org/officeDocument/2006/relationships/image" Target="../media/image14.png"/><Relationship Id="rId3" Type="http://schemas.openxmlformats.org/officeDocument/2006/relationships/image" Target="../media/image7.jpg"/><Relationship Id="rId21" Type="http://schemas.microsoft.com/office/2007/relationships/hdphoto" Target="../media/hdphoto1.wdp"/><Relationship Id="rId34" Type="http://schemas.microsoft.com/office/2007/relationships/hdphoto" Target="../media/hdphoto6.wdp"/><Relationship Id="rId7" Type="http://schemas.openxmlformats.org/officeDocument/2006/relationships/image" Target="../media/image52.svg"/><Relationship Id="rId12" Type="http://schemas.openxmlformats.org/officeDocument/2006/relationships/image" Target="../media/image18.png"/><Relationship Id="rId17" Type="http://schemas.openxmlformats.org/officeDocument/2006/relationships/image" Target="../media/image59.svg"/><Relationship Id="rId25" Type="http://schemas.microsoft.com/office/2007/relationships/hdphoto" Target="../media/hdphoto2.wdp"/><Relationship Id="rId33" Type="http://schemas.openxmlformats.org/officeDocument/2006/relationships/image" Target="../media/image16.png"/><Relationship Id="rId2" Type="http://schemas.openxmlformats.org/officeDocument/2006/relationships/slide" Target="slide19.xml"/><Relationship Id="rId16" Type="http://schemas.openxmlformats.org/officeDocument/2006/relationships/image" Target="../media/image58.png"/><Relationship Id="rId20" Type="http://schemas.openxmlformats.org/officeDocument/2006/relationships/image" Target="../media/image10.png"/><Relationship Id="rId29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12.png"/><Relationship Id="rId32" Type="http://schemas.openxmlformats.org/officeDocument/2006/relationships/hyperlink" Target="http://pngimg.com/img/logos/windows_logos" TargetMode="External"/><Relationship Id="rId5" Type="http://schemas.openxmlformats.org/officeDocument/2006/relationships/image" Target="../media/image50.svg"/><Relationship Id="rId15" Type="http://schemas.openxmlformats.org/officeDocument/2006/relationships/image" Target="../media/image57.jpg"/><Relationship Id="rId23" Type="http://schemas.openxmlformats.org/officeDocument/2006/relationships/hyperlink" Target="https://fitsmallbusiness.com/best-dictation-voice-recognition-software/" TargetMode="External"/><Relationship Id="rId28" Type="http://schemas.openxmlformats.org/officeDocument/2006/relationships/image" Target="../media/image15.png"/><Relationship Id="rId10" Type="http://schemas.openxmlformats.org/officeDocument/2006/relationships/image" Target="../media/image55.jpg"/><Relationship Id="rId19" Type="http://schemas.openxmlformats.org/officeDocument/2006/relationships/image" Target="../media/image9.png"/><Relationship Id="rId31" Type="http://schemas.openxmlformats.org/officeDocument/2006/relationships/image" Target="../media/image1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microsoft.com/office/2007/relationships/hdphoto" Target="../media/hdphoto3.wdp"/><Relationship Id="rId22" Type="http://schemas.openxmlformats.org/officeDocument/2006/relationships/image" Target="../media/image11.png"/><Relationship Id="rId27" Type="http://schemas.microsoft.com/office/2007/relationships/hdphoto" Target="../media/hdphoto4.wdp"/><Relationship Id="rId30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slide" Target="slide8.xml"/><Relationship Id="rId18" Type="http://schemas.openxmlformats.org/officeDocument/2006/relationships/image" Target="../media/image15.png"/><Relationship Id="rId26" Type="http://schemas.openxmlformats.org/officeDocument/2006/relationships/slide" Target="slide20.xml"/><Relationship Id="rId3" Type="http://schemas.openxmlformats.org/officeDocument/2006/relationships/image" Target="../media/image7.jpg"/><Relationship Id="rId21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png"/><Relationship Id="rId20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openxmlformats.org/officeDocument/2006/relationships/image" Target="../media/image12.png"/><Relationship Id="rId24" Type="http://schemas.openxmlformats.org/officeDocument/2006/relationships/image" Target="../media/image17.png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23" Type="http://schemas.openxmlformats.org/officeDocument/2006/relationships/slide" Target="slide9.xml"/><Relationship Id="rId28" Type="http://schemas.openxmlformats.org/officeDocument/2006/relationships/hyperlink" Target="http://pngimg.com/img/logos/windows_logos" TargetMode="External"/><Relationship Id="rId10" Type="http://schemas.openxmlformats.org/officeDocument/2006/relationships/hyperlink" Target="https://fitsmallbusiness.com/best-dictation-voice-recognition-software/" TargetMode="External"/><Relationship Id="rId19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3.png"/><Relationship Id="rId22" Type="http://schemas.microsoft.com/office/2007/relationships/hdphoto" Target="../media/hdphoto6.wdp"/><Relationship Id="rId27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hyperlink" Target="https://fr.wikipedia.org/wiki/Microsoft_OneNote" TargetMode="External"/><Relationship Id="rId26" Type="http://schemas.openxmlformats.org/officeDocument/2006/relationships/image" Target="../media/image10.png"/><Relationship Id="rId39" Type="http://schemas.openxmlformats.org/officeDocument/2006/relationships/slide" Target="slide9.xml"/><Relationship Id="rId3" Type="http://schemas.openxmlformats.org/officeDocument/2006/relationships/image" Target="../media/image7.jpg"/><Relationship Id="rId21" Type="http://schemas.openxmlformats.org/officeDocument/2006/relationships/slide" Target="slide21.xml"/><Relationship Id="rId34" Type="http://schemas.microsoft.com/office/2007/relationships/hdphoto" Target="../media/hdphoto4.wdp"/><Relationship Id="rId42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hyperlink" Target="https://es.wikipedia.org/wiki/Microsoft_Word" TargetMode="External"/><Relationship Id="rId17" Type="http://schemas.openxmlformats.org/officeDocument/2006/relationships/image" Target="../media/image25.png"/><Relationship Id="rId25" Type="http://schemas.openxmlformats.org/officeDocument/2006/relationships/image" Target="../media/image9.png"/><Relationship Id="rId33" Type="http://schemas.openxmlformats.org/officeDocument/2006/relationships/image" Target="../media/image14.png"/><Relationship Id="rId38" Type="http://schemas.microsoft.com/office/2007/relationships/hdphoto" Target="../media/hdphoto6.wdp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es.wikipedia.org/wiki/OneDrive" TargetMode="External"/><Relationship Id="rId20" Type="http://schemas.openxmlformats.org/officeDocument/2006/relationships/image" Target="../media/image27.png"/><Relationship Id="rId29" Type="http://schemas.openxmlformats.org/officeDocument/2006/relationships/hyperlink" Target="https://fitsmallbusiness.com/best-dictation-voice-recognition-software/" TargetMode="External"/><Relationship Id="rId41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24" Type="http://schemas.openxmlformats.org/officeDocument/2006/relationships/image" Target="../media/image8.png"/><Relationship Id="rId32" Type="http://schemas.openxmlformats.org/officeDocument/2006/relationships/slide" Target="slide8.xml"/><Relationship Id="rId37" Type="http://schemas.openxmlformats.org/officeDocument/2006/relationships/image" Target="../media/image16.png"/><Relationship Id="rId40" Type="http://schemas.openxmlformats.org/officeDocument/2006/relationships/image" Target="../media/image17.png"/><Relationship Id="rId5" Type="http://schemas.microsoft.com/office/2007/relationships/hdphoto" Target="../media/hdphoto3.wdp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28" Type="http://schemas.openxmlformats.org/officeDocument/2006/relationships/image" Target="../media/image11.png"/><Relationship Id="rId36" Type="http://schemas.microsoft.com/office/2007/relationships/hdphoto" Target="../media/hdphoto5.wdp"/><Relationship Id="rId10" Type="http://schemas.openxmlformats.org/officeDocument/2006/relationships/hyperlink" Target="https://en.wikipedia.org/wiki/Microsoft_PowerPoint" TargetMode="External"/><Relationship Id="rId19" Type="http://schemas.openxmlformats.org/officeDocument/2006/relationships/image" Target="../media/image26.png"/><Relationship Id="rId31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hyperlink" Target="https://cs.wikipedia.org/wiki/.xls" TargetMode="External"/><Relationship Id="rId22" Type="http://schemas.openxmlformats.org/officeDocument/2006/relationships/image" Target="../media/image28.png"/><Relationship Id="rId27" Type="http://schemas.microsoft.com/office/2007/relationships/hdphoto" Target="../media/hdphoto1.wdp"/><Relationship Id="rId30" Type="http://schemas.openxmlformats.org/officeDocument/2006/relationships/image" Target="../media/image12.png"/><Relationship Id="rId35" Type="http://schemas.openxmlformats.org/officeDocument/2006/relationships/image" Target="../media/image15.png"/><Relationship Id="rId43" Type="http://schemas.openxmlformats.org/officeDocument/2006/relationships/hyperlink" Target="http://pngimg.com/img/logos/windows_logo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hyperlink" Target="https://it.wikipedia.org/wiki/File:Windows_logo_%E2%80%93_2012_(dark_blue).sv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img/logos/windows_logo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img/logos/windows_logo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img/logos/windows_logo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.wikipedia.org/wiki/File:Windows_logo_%E2%80%93_2012_(dark_blue).sv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.wikipedia.org/wiki/File:Windows_logo_%E2%80%93_2012_(dark_blue).sv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it.wikipedia.org/wiki/File:Windows_logo_%E2%80%93_2012_(dark_blue)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slide" Target="slide8.xml"/><Relationship Id="rId18" Type="http://schemas.openxmlformats.org/officeDocument/2006/relationships/image" Target="../media/image15.png"/><Relationship Id="rId26" Type="http://schemas.openxmlformats.org/officeDocument/2006/relationships/slide" Target="slide7.xml"/><Relationship Id="rId3" Type="http://schemas.openxmlformats.org/officeDocument/2006/relationships/image" Target="../media/image7.jpg"/><Relationship Id="rId21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openxmlformats.org/officeDocument/2006/relationships/image" Target="../media/image12.png"/><Relationship Id="rId24" Type="http://schemas.openxmlformats.org/officeDocument/2006/relationships/image" Target="../media/image17.png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23" Type="http://schemas.openxmlformats.org/officeDocument/2006/relationships/slide" Target="slide9.xml"/><Relationship Id="rId28" Type="http://schemas.openxmlformats.org/officeDocument/2006/relationships/hyperlink" Target="http://pngimg.com/img/logos/windows_logos" TargetMode="External"/><Relationship Id="rId10" Type="http://schemas.openxmlformats.org/officeDocument/2006/relationships/hyperlink" Target="https://fitsmallbusiness.com/best-dictation-voice-recognition-software/" TargetMode="External"/><Relationship Id="rId19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3.png"/><Relationship Id="rId22" Type="http://schemas.microsoft.com/office/2007/relationships/hdphoto" Target="../media/hdphoto6.wdp"/><Relationship Id="rId27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hyperlink" Target="https://fr.wikipedia.org/wiki/Microsoft_OneNote" TargetMode="External"/><Relationship Id="rId26" Type="http://schemas.microsoft.com/office/2007/relationships/hdphoto" Target="../media/hdphoto1.wdp"/><Relationship Id="rId39" Type="http://schemas.openxmlformats.org/officeDocument/2006/relationships/image" Target="../media/image17.png"/><Relationship Id="rId3" Type="http://schemas.openxmlformats.org/officeDocument/2006/relationships/image" Target="../media/image7.jpg"/><Relationship Id="rId21" Type="http://schemas.openxmlformats.org/officeDocument/2006/relationships/image" Target="../media/image28.png"/><Relationship Id="rId34" Type="http://schemas.openxmlformats.org/officeDocument/2006/relationships/image" Target="../media/image15.png"/><Relationship Id="rId42" Type="http://schemas.openxmlformats.org/officeDocument/2006/relationships/hyperlink" Target="http://pngimg.com/img/logos/windows_logos" TargetMode="External"/><Relationship Id="rId7" Type="http://schemas.openxmlformats.org/officeDocument/2006/relationships/image" Target="../media/image20.png"/><Relationship Id="rId12" Type="http://schemas.openxmlformats.org/officeDocument/2006/relationships/hyperlink" Target="https://es.wikipedia.org/wiki/Microsoft_Word" TargetMode="External"/><Relationship Id="rId17" Type="http://schemas.openxmlformats.org/officeDocument/2006/relationships/image" Target="../media/image25.png"/><Relationship Id="rId25" Type="http://schemas.openxmlformats.org/officeDocument/2006/relationships/image" Target="../media/image10.png"/><Relationship Id="rId33" Type="http://schemas.microsoft.com/office/2007/relationships/hdphoto" Target="../media/hdphoto4.wdp"/><Relationship Id="rId38" Type="http://schemas.openxmlformats.org/officeDocument/2006/relationships/slide" Target="slide9.xm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es.wikipedia.org/wiki/OneDrive" TargetMode="External"/><Relationship Id="rId20" Type="http://schemas.openxmlformats.org/officeDocument/2006/relationships/image" Target="../media/image27.png"/><Relationship Id="rId29" Type="http://schemas.openxmlformats.org/officeDocument/2006/relationships/image" Target="../media/image12.png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24" Type="http://schemas.openxmlformats.org/officeDocument/2006/relationships/image" Target="../media/image9.png"/><Relationship Id="rId32" Type="http://schemas.openxmlformats.org/officeDocument/2006/relationships/image" Target="../media/image14.png"/><Relationship Id="rId37" Type="http://schemas.microsoft.com/office/2007/relationships/hdphoto" Target="../media/hdphoto6.wdp"/><Relationship Id="rId40" Type="http://schemas.openxmlformats.org/officeDocument/2006/relationships/slide" Target="slide6.xml"/><Relationship Id="rId5" Type="http://schemas.microsoft.com/office/2007/relationships/hdphoto" Target="../media/hdphoto3.wdp"/><Relationship Id="rId15" Type="http://schemas.openxmlformats.org/officeDocument/2006/relationships/image" Target="../media/image24.png"/><Relationship Id="rId23" Type="http://schemas.openxmlformats.org/officeDocument/2006/relationships/image" Target="../media/image8.png"/><Relationship Id="rId28" Type="http://schemas.openxmlformats.org/officeDocument/2006/relationships/hyperlink" Target="https://fitsmallbusiness.com/best-dictation-voice-recognition-software/" TargetMode="External"/><Relationship Id="rId36" Type="http://schemas.openxmlformats.org/officeDocument/2006/relationships/image" Target="../media/image16.png"/><Relationship Id="rId10" Type="http://schemas.openxmlformats.org/officeDocument/2006/relationships/hyperlink" Target="https://en.wikipedia.org/wiki/Microsoft_PowerPoint" TargetMode="External"/><Relationship Id="rId19" Type="http://schemas.openxmlformats.org/officeDocument/2006/relationships/image" Target="../media/image26.png"/><Relationship Id="rId31" Type="http://schemas.openxmlformats.org/officeDocument/2006/relationships/slide" Target="slide8.xml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hyperlink" Target="https://cs.wikipedia.org/wiki/.xls" TargetMode="External"/><Relationship Id="rId22" Type="http://schemas.openxmlformats.org/officeDocument/2006/relationships/image" Target="../media/image29.png"/><Relationship Id="rId27" Type="http://schemas.openxmlformats.org/officeDocument/2006/relationships/image" Target="../media/image11.png"/><Relationship Id="rId30" Type="http://schemas.microsoft.com/office/2007/relationships/hdphoto" Target="../media/hdphoto2.wdp"/><Relationship Id="rId35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4.wdp"/><Relationship Id="rId18" Type="http://schemas.openxmlformats.org/officeDocument/2006/relationships/image" Target="../media/image18.png"/><Relationship Id="rId26" Type="http://schemas.openxmlformats.org/officeDocument/2006/relationships/image" Target="../media/image30.png"/><Relationship Id="rId3" Type="http://schemas.openxmlformats.org/officeDocument/2006/relationships/image" Target="../media/image7.jpg"/><Relationship Id="rId21" Type="http://schemas.openxmlformats.org/officeDocument/2006/relationships/hyperlink" Target="http://pngimg.com/img/logos/windows_logos" TargetMode="External"/><Relationship Id="rId7" Type="http://schemas.microsoft.com/office/2007/relationships/hdphoto" Target="../media/hdphoto1.wdp"/><Relationship Id="rId12" Type="http://schemas.openxmlformats.org/officeDocument/2006/relationships/image" Target="../media/image14.png"/><Relationship Id="rId17" Type="http://schemas.microsoft.com/office/2007/relationships/hdphoto" Target="../media/hdphoto6.wdp"/><Relationship Id="rId25" Type="http://schemas.microsoft.com/office/2007/relationships/hdphoto" Target="../media/hdphoto3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24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microsoft.com/office/2007/relationships/hdphoto" Target="../media/hdphoto5.wdp"/><Relationship Id="rId23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slide" Target="slide8.xml"/><Relationship Id="rId4" Type="http://schemas.openxmlformats.org/officeDocument/2006/relationships/image" Target="../media/image8.png"/><Relationship Id="rId9" Type="http://schemas.openxmlformats.org/officeDocument/2006/relationships/hyperlink" Target="https://fitsmallbusiness.com/best-dictation-voice-recognition-software/" TargetMode="External"/><Relationship Id="rId14" Type="http://schemas.openxmlformats.org/officeDocument/2006/relationships/image" Target="../media/image15.png"/><Relationship Id="rId22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4.png"/><Relationship Id="rId18" Type="http://schemas.microsoft.com/office/2007/relationships/hdphoto" Target="../media/hdphoto6.wdp"/><Relationship Id="rId26" Type="http://schemas.openxmlformats.org/officeDocument/2006/relationships/image" Target="../media/image17.png"/><Relationship Id="rId3" Type="http://schemas.openxmlformats.org/officeDocument/2006/relationships/image" Target="../media/image7.jpg"/><Relationship Id="rId21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17" Type="http://schemas.openxmlformats.org/officeDocument/2006/relationships/image" Target="../media/image16.png"/><Relationship Id="rId25" Type="http://schemas.microsoft.com/office/2007/relationships/hdphoto" Target="../media/hdphoto3.wdp"/><Relationship Id="rId2" Type="http://schemas.openxmlformats.org/officeDocument/2006/relationships/notesSlide" Target="../notesSlides/notesSlide4.xml"/><Relationship Id="rId16" Type="http://schemas.microsoft.com/office/2007/relationships/hdphoto" Target="../media/hdphoto5.wdp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24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23" Type="http://schemas.openxmlformats.org/officeDocument/2006/relationships/slide" Target="slide8.xml"/><Relationship Id="rId28" Type="http://schemas.openxmlformats.org/officeDocument/2006/relationships/image" Target="../media/image31.png"/><Relationship Id="rId10" Type="http://schemas.openxmlformats.org/officeDocument/2006/relationships/hyperlink" Target="https://fitsmallbusiness.com/best-dictation-voice-recognition-software/" TargetMode="External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4.wdp"/><Relationship Id="rId22" Type="http://schemas.openxmlformats.org/officeDocument/2006/relationships/hyperlink" Target="http://pngimg.com/img/logos/windows_logos" TargetMode="External"/><Relationship Id="rId2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787EA7D-E2A2-4996-9B3C-66E1FBF517C6}"/>
              </a:ext>
            </a:extLst>
          </p:cNvPr>
          <p:cNvSpPr txBox="1"/>
          <p:nvPr/>
        </p:nvSpPr>
        <p:spPr>
          <a:xfrm>
            <a:off x="4154714" y="2938307"/>
            <a:ext cx="388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Windows Code Name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A12578-F92E-4DF2-8C81-83DCD098AB0E}"/>
              </a:ext>
            </a:extLst>
          </p:cNvPr>
          <p:cNvSpPr txBox="1"/>
          <p:nvPr/>
        </p:nvSpPr>
        <p:spPr>
          <a:xfrm>
            <a:off x="4154714" y="3226152"/>
            <a:ext cx="388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LONGHORN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A99C2FA-977F-43D1-B53D-C39EB56F5E95}"/>
              </a:ext>
            </a:extLst>
          </p:cNvPr>
          <p:cNvSpPr/>
          <p:nvPr/>
        </p:nvSpPr>
        <p:spPr>
          <a:xfrm>
            <a:off x="4898571" y="4332514"/>
            <a:ext cx="2394857" cy="19594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20783B4-B8B5-4BAA-8DE8-8ECA72BDE5E1}"/>
              </a:ext>
            </a:extLst>
          </p:cNvPr>
          <p:cNvSpPr/>
          <p:nvPr/>
        </p:nvSpPr>
        <p:spPr>
          <a:xfrm>
            <a:off x="4898570" y="4332514"/>
            <a:ext cx="2394857" cy="19594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A279642-3B72-40D2-9C18-7B61F12C6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07" r="79830"/>
          <a:stretch/>
        </p:blipFill>
        <p:spPr>
          <a:xfrm>
            <a:off x="5726951" y="1924786"/>
            <a:ext cx="738098" cy="83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28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487"/>
    </mc:Choice>
    <mc:Fallback xmlns="">
      <p:transition spd="slow" advClick="0" advTm="4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hlinkClick r:id="rId10" action="ppaction://hlinksldjump"/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20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片包含 游戏机, 轮子&#10;&#10;描述已自动生成">
            <a:hlinkClick r:id="rId23" action="ppaction://hlinksldjump"/>
            <a:extLst>
              <a:ext uri="{FF2B5EF4-FFF2-40B4-BE49-F238E27FC236}">
                <a16:creationId xmlns:a16="http://schemas.microsoft.com/office/drawing/2014/main" id="{A1DB2FCA-6C7E-48ED-B30F-6842BBA0F93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hlinkClick r:id="rId26" action="ppaction://hlinksldjump"/>
            <a:extLst>
              <a:ext uri="{FF2B5EF4-FFF2-40B4-BE49-F238E27FC236}">
                <a16:creationId xmlns:a16="http://schemas.microsoft.com/office/drawing/2014/main" id="{6D8D074B-CD27-436D-BC0E-AE0B9846405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06D075-0B1E-4F38-BECE-EF1A8D44995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4004" y="2986015"/>
            <a:ext cx="2005758" cy="36030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85163E-74BE-4D73-AF83-849568105909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>
            <a:hlinkClick r:id="rId20" action="ppaction://hlinksldjump"/>
            <a:extLst>
              <a:ext uri="{FF2B5EF4-FFF2-40B4-BE49-F238E27FC236}">
                <a16:creationId xmlns:a16="http://schemas.microsoft.com/office/drawing/2014/main" id="{70AE3EAB-E3E1-4BC5-B47A-716AC72EADF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80020" y="888626"/>
            <a:ext cx="7474344" cy="55905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6C5789-4BA0-4988-A3E1-FF611A513E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359989" y="816637"/>
            <a:ext cx="7425572" cy="52247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F1C362-6BF3-4FB7-90C4-E1B0E27C178E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094506"/>
      </p:ext>
    </p:extLst>
  </p:cSld>
  <p:clrMapOvr>
    <a:masterClrMapping/>
  </p:clrMapOvr>
  <p:transition advClick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hlinkClick r:id="rId10" action="ppaction://hlinksldjump"/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1221327D-2BD6-438A-B46C-ED69EE68E338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8:03 AM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10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片包含 游戏机, 轮子&#10;&#10;描述已自动生成">
            <a:hlinkClick r:id="rId22" action="ppaction://hlinksldjump"/>
            <a:extLst>
              <a:ext uri="{FF2B5EF4-FFF2-40B4-BE49-F238E27FC236}">
                <a16:creationId xmlns:a16="http://schemas.microsoft.com/office/drawing/2014/main" id="{A1DB2FCA-6C7E-48ED-B30F-6842BBA0F9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hlinkClick r:id="rId25" action="ppaction://hlinksldjump"/>
            <a:extLst>
              <a:ext uri="{FF2B5EF4-FFF2-40B4-BE49-F238E27FC236}">
                <a16:creationId xmlns:a16="http://schemas.microsoft.com/office/drawing/2014/main" id="{6D8D074B-CD27-436D-BC0E-AE0B9846405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6C5789-4BA0-4988-A3E1-FF611A513E4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59989" y="816637"/>
            <a:ext cx="7425572" cy="5224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06D075-0B1E-4F38-BECE-EF1A8D44995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4004" y="2986015"/>
            <a:ext cx="2005758" cy="36030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0B8AD7-0B24-4A19-BB38-352FFFBCA1C8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AE3EAB-E3E1-4BC5-B47A-716AC72EADF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80020" y="888626"/>
            <a:ext cx="7474344" cy="55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94174"/>
      </p:ext>
    </p:extLst>
  </p:cSld>
  <p:clrMapOvr>
    <a:masterClrMapping/>
  </p:clrMapOvr>
  <p:transition advClick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游戏机, 草&#10;&#10;描述已自动生成">
            <a:extLst>
              <a:ext uri="{FF2B5EF4-FFF2-40B4-BE49-F238E27FC236}">
                <a16:creationId xmlns:a16="http://schemas.microsoft.com/office/drawing/2014/main" id="{64565824-1CC6-48D6-A04A-C263C1480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9" y="1"/>
            <a:ext cx="12306301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43BC00-7148-41E7-A813-42CC800A9FEA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hlinkClick r:id="rId3" action="ppaction://hlinksldjump"/>
            <a:extLst>
              <a:ext uri="{FF2B5EF4-FFF2-40B4-BE49-F238E27FC236}">
                <a16:creationId xmlns:a16="http://schemas.microsoft.com/office/drawing/2014/main" id="{4AB90970-91AB-4CCB-9DDE-EEAC73209435}"/>
              </a:ext>
            </a:extLst>
          </p:cNvPr>
          <p:cNvSpPr/>
          <p:nvPr/>
        </p:nvSpPr>
        <p:spPr>
          <a:xfrm>
            <a:off x="-11428" y="1"/>
            <a:ext cx="12306300" cy="6857790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alpha val="80000"/>
                </a:schemeClr>
              </a:gs>
              <a:gs pos="100000">
                <a:schemeClr val="tx1">
                  <a:tint val="44500"/>
                  <a:satMod val="160000"/>
                  <a:alpha val="8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图片 3" descr="图片包含 游戏机, 标志&#10;&#10;描述已自动生成">
            <a:extLst>
              <a:ext uri="{FF2B5EF4-FFF2-40B4-BE49-F238E27FC236}">
                <a16:creationId xmlns:a16="http://schemas.microsoft.com/office/drawing/2014/main" id="{89F95450-04E8-44CF-B1C9-EB5F419AE0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3" r="74917"/>
          <a:stretch/>
        </p:blipFill>
        <p:spPr>
          <a:xfrm>
            <a:off x="393788" y="815317"/>
            <a:ext cx="146553" cy="1465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1E49ED-9ED5-4F06-A6BC-1E905882D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1178" y="817864"/>
            <a:ext cx="146553" cy="127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AA7D6D-094D-4CFF-90B6-8EF28A181CA0}"/>
              </a:ext>
            </a:extLst>
          </p:cNvPr>
          <p:cNvSpPr txBox="1"/>
          <p:nvPr/>
        </p:nvSpPr>
        <p:spPr>
          <a:xfrm>
            <a:off x="1937731" y="780871"/>
            <a:ext cx="855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File Explorer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图片 9" descr="图片包含 游戏机, 轮子&#10;&#10;描述已自动生成">
            <a:extLst>
              <a:ext uri="{FF2B5EF4-FFF2-40B4-BE49-F238E27FC236}">
                <a16:creationId xmlns:a16="http://schemas.microsoft.com/office/drawing/2014/main" id="{84C99B8D-2EE6-4670-BEF9-9E76FEECA7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1" y="819559"/>
            <a:ext cx="144727" cy="14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52C1C37-56FC-49B7-8EDA-525BA0CDEC95}"/>
              </a:ext>
            </a:extLst>
          </p:cNvPr>
          <p:cNvSpPr txBox="1"/>
          <p:nvPr/>
        </p:nvSpPr>
        <p:spPr>
          <a:xfrm>
            <a:off x="4687253" y="780871"/>
            <a:ext cx="1025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Microsoft Edge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BE47E5-FB2B-4040-837C-C615233538BA}"/>
              </a:ext>
            </a:extLst>
          </p:cNvPr>
          <p:cNvSpPr txBox="1"/>
          <p:nvPr/>
        </p:nvSpPr>
        <p:spPr>
          <a:xfrm>
            <a:off x="521213" y="787051"/>
            <a:ext cx="855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图形 17" descr="添加">
            <a:extLst>
              <a:ext uri="{FF2B5EF4-FFF2-40B4-BE49-F238E27FC236}">
                <a16:creationId xmlns:a16="http://schemas.microsoft.com/office/drawing/2014/main" id="{F454AA72-39FD-4AB1-AE54-3878B00961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2092" y="324400"/>
            <a:ext cx="144000" cy="144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DD137BD-9BE1-42F1-A774-9CDA57B7B8C1}"/>
              </a:ext>
            </a:extLst>
          </p:cNvPr>
          <p:cNvSpPr txBox="1"/>
          <p:nvPr/>
        </p:nvSpPr>
        <p:spPr>
          <a:xfrm>
            <a:off x="486093" y="260819"/>
            <a:ext cx="1015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Segoe UI" panose="020B0502040204020203" pitchFamily="34" charset="0"/>
                <a:cs typeface="Segoe UI" panose="020B0502040204020203" pitchFamily="34" charset="0"/>
              </a:rPr>
              <a:t>New Desktop</a:t>
            </a:r>
            <a:endParaRPr lang="zh-CN" alt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E9C8D74-BCA8-4087-991A-BF77CC93CAE8}"/>
              </a:ext>
            </a:extLst>
          </p:cNvPr>
          <p:cNvSpPr/>
          <p:nvPr/>
        </p:nvSpPr>
        <p:spPr>
          <a:xfrm>
            <a:off x="348379" y="3653614"/>
            <a:ext cx="2132017" cy="1375280"/>
          </a:xfrm>
          <a:prstGeom prst="roundRect">
            <a:avLst>
              <a:gd name="adj" fmla="val 7451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  <a:alpha val="40000"/>
                </a:schemeClr>
              </a:gs>
              <a:gs pos="50000">
                <a:schemeClr val="bg1">
                  <a:lumMod val="95000"/>
                  <a:shade val="67500"/>
                  <a:satMod val="115000"/>
                  <a:alpha val="40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77F5D27-48A9-4CD3-93A2-FCE22E418A08}"/>
              </a:ext>
            </a:extLst>
          </p:cNvPr>
          <p:cNvSpPr/>
          <p:nvPr/>
        </p:nvSpPr>
        <p:spPr>
          <a:xfrm>
            <a:off x="2692528" y="3653614"/>
            <a:ext cx="2132017" cy="1375280"/>
          </a:xfrm>
          <a:prstGeom prst="roundRect">
            <a:avLst>
              <a:gd name="adj" fmla="val 7451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  <a:alpha val="40000"/>
                </a:schemeClr>
              </a:gs>
              <a:gs pos="50000">
                <a:schemeClr val="bg1">
                  <a:lumMod val="95000"/>
                  <a:shade val="67500"/>
                  <a:satMod val="115000"/>
                  <a:alpha val="40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2DBB4AC-BC71-44B3-998B-911EA80E838F}"/>
              </a:ext>
            </a:extLst>
          </p:cNvPr>
          <p:cNvSpPr/>
          <p:nvPr/>
        </p:nvSpPr>
        <p:spPr>
          <a:xfrm>
            <a:off x="5041733" y="3653614"/>
            <a:ext cx="2132017" cy="1375280"/>
          </a:xfrm>
          <a:prstGeom prst="roundRect">
            <a:avLst>
              <a:gd name="adj" fmla="val 7451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  <a:alpha val="40000"/>
                </a:schemeClr>
              </a:gs>
              <a:gs pos="50000">
                <a:schemeClr val="bg1">
                  <a:lumMod val="95000"/>
                  <a:shade val="67500"/>
                  <a:satMod val="115000"/>
                  <a:alpha val="40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在地上&#10;&#10;描述已自动生成">
            <a:extLst>
              <a:ext uri="{FF2B5EF4-FFF2-40B4-BE49-F238E27FC236}">
                <a16:creationId xmlns:a16="http://schemas.microsoft.com/office/drawing/2014/main" id="{0002D69B-57DB-4FE3-BC83-6E2C3893D7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178" y="260819"/>
            <a:ext cx="208567" cy="20856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B0267EE-D031-4C84-BC90-139B85A52A7B}"/>
              </a:ext>
            </a:extLst>
          </p:cNvPr>
          <p:cNvSpPr txBox="1"/>
          <p:nvPr/>
        </p:nvSpPr>
        <p:spPr>
          <a:xfrm>
            <a:off x="393788" y="3734969"/>
            <a:ext cx="1943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Godzilla – </a:t>
            </a:r>
          </a:p>
          <a:p>
            <a:r>
              <a:rPr lang="en-US" altLang="zh-CN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Bing Images</a:t>
            </a:r>
            <a:endParaRPr lang="zh-CN" alt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图片 29" descr="图片包含 游戏机, 钟表, 标志, 画&#10;&#10;描述已自动生成">
            <a:extLst>
              <a:ext uri="{FF2B5EF4-FFF2-40B4-BE49-F238E27FC236}">
                <a16:creationId xmlns:a16="http://schemas.microsoft.com/office/drawing/2014/main" id="{2B656AEA-C561-45AD-A679-C275DF4715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r="71797"/>
          <a:stretch/>
        </p:blipFill>
        <p:spPr>
          <a:xfrm>
            <a:off x="482574" y="4780276"/>
            <a:ext cx="142643" cy="20468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D6856BD-8D7F-423D-A5DB-9DCC351CF11C}"/>
              </a:ext>
            </a:extLst>
          </p:cNvPr>
          <p:cNvSpPr txBox="1"/>
          <p:nvPr/>
        </p:nvSpPr>
        <p:spPr>
          <a:xfrm>
            <a:off x="615195" y="4751810"/>
            <a:ext cx="85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Segoe UI" panose="020B0502040204020203" pitchFamily="34" charset="0"/>
                <a:cs typeface="Segoe UI" panose="020B0502040204020203" pitchFamily="34" charset="0"/>
              </a:rPr>
              <a:t>Bing.com</a:t>
            </a:r>
            <a:endParaRPr lang="zh-CN" alt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4" name="图片 33" descr="图片包含 游戏机, 画&#10;&#10;描述已自动生成">
            <a:extLst>
              <a:ext uri="{FF2B5EF4-FFF2-40B4-BE49-F238E27FC236}">
                <a16:creationId xmlns:a16="http://schemas.microsoft.com/office/drawing/2014/main" id="{E4A6160A-99DE-4F8F-A920-5024F86607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789852" y="4791641"/>
            <a:ext cx="195643" cy="181948"/>
          </a:xfrm>
          <a:prstGeom prst="rect">
            <a:avLst/>
          </a:prstGeom>
          <a:effectLst/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537A4D50-10EF-43C9-ACCC-46104D4456F3}"/>
              </a:ext>
            </a:extLst>
          </p:cNvPr>
          <p:cNvSpPr txBox="1"/>
          <p:nvPr/>
        </p:nvSpPr>
        <p:spPr>
          <a:xfrm>
            <a:off x="2737936" y="3735001"/>
            <a:ext cx="208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Segoe UI" panose="020B0502040204020203" pitchFamily="34" charset="0"/>
                <a:cs typeface="Segoe UI" panose="020B0502040204020203" pitchFamily="34" charset="0"/>
              </a:rPr>
              <a:t>CONCEPT 1.pptx</a:t>
            </a:r>
            <a:endParaRPr lang="zh-CN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D08B937-79D5-48B8-A525-F4AF7616D191}"/>
              </a:ext>
            </a:extLst>
          </p:cNvPr>
          <p:cNvSpPr txBox="1"/>
          <p:nvPr/>
        </p:nvSpPr>
        <p:spPr>
          <a:xfrm>
            <a:off x="2972420" y="4751810"/>
            <a:ext cx="1013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Segoe UI" panose="020B0502040204020203" pitchFamily="34" charset="0"/>
                <a:cs typeface="Segoe UI" panose="020B0502040204020203" pitchFamily="34" charset="0"/>
              </a:rPr>
              <a:t>PowerPoint</a:t>
            </a:r>
            <a:endParaRPr lang="zh-CN" alt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B1BD4C5-F5EF-4B9F-84FF-DA27343E0902}"/>
              </a:ext>
            </a:extLst>
          </p:cNvPr>
          <p:cNvSpPr txBox="1"/>
          <p:nvPr/>
        </p:nvSpPr>
        <p:spPr>
          <a:xfrm>
            <a:off x="5124293" y="3733629"/>
            <a:ext cx="194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Segoe UI" panose="020B0502040204020203" pitchFamily="34" charset="0"/>
                <a:cs typeface="Segoe UI" panose="020B0502040204020203" pitchFamily="34" charset="0"/>
              </a:rPr>
              <a:t>Plans.docx</a:t>
            </a:r>
            <a:endParaRPr lang="zh-CN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图片 43" descr="图片包含 游戏机, 钟表, 标志, 电脑&#10;&#10;描述已自动生成">
            <a:extLst>
              <a:ext uri="{FF2B5EF4-FFF2-40B4-BE49-F238E27FC236}">
                <a16:creationId xmlns:a16="http://schemas.microsoft.com/office/drawing/2014/main" id="{D9284DCF-D8E0-4001-B14C-0B228D5AF5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5144954" y="4789989"/>
            <a:ext cx="197419" cy="183600"/>
          </a:xfrm>
          <a:prstGeom prst="rect">
            <a:avLst/>
          </a:prstGeom>
          <a:effectLst/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DF7CE48-BFD6-4787-B4CA-54A71A5A18BE}"/>
              </a:ext>
            </a:extLst>
          </p:cNvPr>
          <p:cNvSpPr txBox="1"/>
          <p:nvPr/>
        </p:nvSpPr>
        <p:spPr>
          <a:xfrm>
            <a:off x="5342373" y="4747872"/>
            <a:ext cx="1013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Segoe UI" panose="020B0502040204020203" pitchFamily="34" charset="0"/>
                <a:cs typeface="Segoe UI" panose="020B0502040204020203" pitchFamily="34" charset="0"/>
              </a:rPr>
              <a:t>Word</a:t>
            </a:r>
            <a:endParaRPr lang="zh-CN" alt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DE32305-682C-4D8E-8A11-9B2EDFC21532}"/>
              </a:ext>
            </a:extLst>
          </p:cNvPr>
          <p:cNvSpPr txBox="1"/>
          <p:nvPr/>
        </p:nvSpPr>
        <p:spPr>
          <a:xfrm>
            <a:off x="303257" y="3068547"/>
            <a:ext cx="171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Segoe UI" panose="020B0502040204020203" pitchFamily="34" charset="0"/>
                <a:cs typeface="Segoe UI" panose="020B0502040204020203" pitchFamily="34" charset="0"/>
              </a:rPr>
              <a:t>Earlier Today</a:t>
            </a:r>
            <a:endParaRPr lang="zh-CN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8F48447-048D-4569-9754-9B7B78A94B09}"/>
              </a:ext>
            </a:extLst>
          </p:cNvPr>
          <p:cNvSpPr txBox="1"/>
          <p:nvPr/>
        </p:nvSpPr>
        <p:spPr>
          <a:xfrm>
            <a:off x="298765" y="5578077"/>
            <a:ext cx="171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Segoe UI" panose="020B0502040204020203" pitchFamily="34" charset="0"/>
                <a:cs typeface="Segoe UI" panose="020B0502040204020203" pitchFamily="34" charset="0"/>
              </a:rPr>
              <a:t>Apr.12</a:t>
            </a:r>
            <a:r>
              <a:rPr lang="en-US" altLang="zh-CN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endParaRPr lang="en-US" altLang="zh-CN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zh-CN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44E1DC80-9460-4FAA-A35A-0838B1EE6CFF}"/>
              </a:ext>
            </a:extLst>
          </p:cNvPr>
          <p:cNvSpPr/>
          <p:nvPr/>
        </p:nvSpPr>
        <p:spPr>
          <a:xfrm>
            <a:off x="355881" y="6165761"/>
            <a:ext cx="2132017" cy="1375280"/>
          </a:xfrm>
          <a:prstGeom prst="roundRect">
            <a:avLst>
              <a:gd name="adj" fmla="val 7451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  <a:alpha val="40000"/>
                </a:schemeClr>
              </a:gs>
              <a:gs pos="50000">
                <a:schemeClr val="bg1">
                  <a:lumMod val="95000"/>
                  <a:shade val="67500"/>
                  <a:satMod val="115000"/>
                  <a:alpha val="40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流程图: 延期 18">
            <a:extLst>
              <a:ext uri="{FF2B5EF4-FFF2-40B4-BE49-F238E27FC236}">
                <a16:creationId xmlns:a16="http://schemas.microsoft.com/office/drawing/2014/main" id="{64A0F315-1E51-400B-BE93-62BEA672B7FF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6" y="6572063"/>
            <a:ext cx="208567" cy="20856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8" y="6592752"/>
            <a:ext cx="180001" cy="177699"/>
          </a:xfrm>
          <a:prstGeom prst="rect">
            <a:avLst/>
          </a:prstGeom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9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8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10" y="6585861"/>
            <a:ext cx="178597" cy="178597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27">
            <a:biLevel thresh="75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7" y="6618749"/>
            <a:ext cx="188817" cy="1528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FC33AA-2615-45EC-8840-BCEDD48910C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5087303-50ED-42FC-A3F4-5DB6DD7410E2}"/>
              </a:ext>
            </a:extLst>
          </p:cNvPr>
          <p:cNvSpPr/>
          <p:nvPr/>
        </p:nvSpPr>
        <p:spPr>
          <a:xfrm>
            <a:off x="12081862" y="650529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3" r="74917"/>
          <a:stretch/>
        </p:blipFill>
        <p:spPr>
          <a:xfrm>
            <a:off x="952696" y="6591601"/>
            <a:ext cx="180000" cy="18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9ADAA77-C715-4A8E-A085-E75935771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图片 41" descr="图片包含 游戏机, 轮子&#10;&#10;描述已自动生成">
            <a:extLst>
              <a:ext uri="{FF2B5EF4-FFF2-40B4-BE49-F238E27FC236}">
                <a16:creationId xmlns:a16="http://schemas.microsoft.com/office/drawing/2014/main" id="{D33FE92E-D2FA-4C90-9889-8542EF8F3C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EBB6CFB-CF61-4C41-AA41-CB3DBE675EA1}"/>
              </a:ext>
            </a:extLst>
          </p:cNvPr>
          <p:cNvSpPr/>
          <p:nvPr/>
        </p:nvSpPr>
        <p:spPr>
          <a:xfrm>
            <a:off x="11748618" y="686742"/>
            <a:ext cx="45719" cy="553766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60BC1260-D852-49F5-8A8C-6044C1D53F37}"/>
              </a:ext>
            </a:extLst>
          </p:cNvPr>
          <p:cNvSpPr/>
          <p:nvPr/>
        </p:nvSpPr>
        <p:spPr>
          <a:xfrm>
            <a:off x="11717476" y="672871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8571A7C-D448-4A1C-9A29-FEAE990FE38A}"/>
              </a:ext>
            </a:extLst>
          </p:cNvPr>
          <p:cNvSpPr txBox="1"/>
          <p:nvPr/>
        </p:nvSpPr>
        <p:spPr>
          <a:xfrm>
            <a:off x="11190978" y="588372"/>
            <a:ext cx="605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endParaRPr lang="zh-CN" alt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6444E87-BA18-47FB-8F50-D0301064812E}"/>
              </a:ext>
            </a:extLst>
          </p:cNvPr>
          <p:cNvSpPr txBox="1"/>
          <p:nvPr/>
        </p:nvSpPr>
        <p:spPr>
          <a:xfrm>
            <a:off x="11062110" y="6011125"/>
            <a:ext cx="75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Apr.1</a:t>
            </a:r>
            <a:r>
              <a:rPr lang="en-US" altLang="zh-CN" sz="1200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endParaRPr lang="en-US" altLang="zh-C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zh-CN" alt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B9FE957-1E52-48BF-A1C1-14DE3D0A880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89620" y="1028069"/>
            <a:ext cx="2258024" cy="158877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3AD611D-000C-463B-A76B-5AE4958504A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4695" y="1032560"/>
            <a:ext cx="848172" cy="152361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2BB0034-58D4-4CC0-9E59-B1D592567E2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45498" y="1022735"/>
            <a:ext cx="2132017" cy="15946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73B5B9-CBB3-4F15-92F3-3694082B7332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40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hlinkClick r:id="rId10" action="ppaction://hlinksldjump"/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10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片包含 游戏机, 轮子&#10;&#10;描述已自动生成">
            <a:hlinkClick r:id="rId22" action="ppaction://hlinksldjump"/>
            <a:extLst>
              <a:ext uri="{FF2B5EF4-FFF2-40B4-BE49-F238E27FC236}">
                <a16:creationId xmlns:a16="http://schemas.microsoft.com/office/drawing/2014/main" id="{A1DB2FCA-6C7E-48ED-B30F-6842BBA0F9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hlinkClick r:id="rId25" action="ppaction://hlinksldjump"/>
            <a:extLst>
              <a:ext uri="{FF2B5EF4-FFF2-40B4-BE49-F238E27FC236}">
                <a16:creationId xmlns:a16="http://schemas.microsoft.com/office/drawing/2014/main" id="{6D8D074B-CD27-436D-BC0E-AE0B9846405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6C5789-4BA0-4988-A3E1-FF611A513E4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59989" y="816637"/>
            <a:ext cx="7425572" cy="5224725"/>
          </a:xfrm>
          <a:prstGeom prst="rect">
            <a:avLst/>
          </a:prstGeom>
        </p:spPr>
      </p:pic>
      <p:pic>
        <p:nvPicPr>
          <p:cNvPr id="10" name="图片 9">
            <a:hlinkClick r:id="rId28" action="ppaction://hlinksldjump"/>
            <a:extLst>
              <a:ext uri="{FF2B5EF4-FFF2-40B4-BE49-F238E27FC236}">
                <a16:creationId xmlns:a16="http://schemas.microsoft.com/office/drawing/2014/main" id="{8E06D075-0B1E-4F38-BECE-EF1A8D44995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14004" y="2986015"/>
            <a:ext cx="2005758" cy="36030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A68D525-E2E1-4833-869F-7E868CF46902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>
            <a:hlinkClick r:id="rId30" action="ppaction://hlinksldjump"/>
            <a:extLst>
              <a:ext uri="{FF2B5EF4-FFF2-40B4-BE49-F238E27FC236}">
                <a16:creationId xmlns:a16="http://schemas.microsoft.com/office/drawing/2014/main" id="{70AE3EAB-E3E1-4BC5-B47A-716AC72EAD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180020" y="888626"/>
            <a:ext cx="7474344" cy="55905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1503319-7C4C-49C9-AF37-4FC35835E42B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0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hlinkClick r:id="rId10" action="ppaction://hlinksldjump"/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10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片包含 游戏机, 轮子&#10;&#10;描述已自动生成">
            <a:hlinkClick r:id="rId22" action="ppaction://hlinksldjump"/>
            <a:extLst>
              <a:ext uri="{FF2B5EF4-FFF2-40B4-BE49-F238E27FC236}">
                <a16:creationId xmlns:a16="http://schemas.microsoft.com/office/drawing/2014/main" id="{A1DB2FCA-6C7E-48ED-B30F-6842BBA0F9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hlinkClick r:id="rId25" action="ppaction://hlinksldjump"/>
            <a:extLst>
              <a:ext uri="{FF2B5EF4-FFF2-40B4-BE49-F238E27FC236}">
                <a16:creationId xmlns:a16="http://schemas.microsoft.com/office/drawing/2014/main" id="{6D8D074B-CD27-436D-BC0E-AE0B9846405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6C5789-4BA0-4988-A3E1-FF611A513E4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59989" y="816637"/>
            <a:ext cx="7425572" cy="52247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893747-4640-482F-AF5F-D8FD73D6EAFA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>
            <a:hlinkClick r:id="rId28" action="ppaction://hlinksldjump"/>
            <a:extLst>
              <a:ext uri="{FF2B5EF4-FFF2-40B4-BE49-F238E27FC236}">
                <a16:creationId xmlns:a16="http://schemas.microsoft.com/office/drawing/2014/main" id="{70AE3EAB-E3E1-4BC5-B47A-716AC72EADF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80020" y="888626"/>
            <a:ext cx="7474344" cy="55905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687B165-8ECE-4B73-9C9F-0F61BD869BBF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277495"/>
      </p:ext>
    </p:extLst>
  </p:cSld>
  <p:clrMapOvr>
    <a:masterClrMapping/>
  </p:clrMapOvr>
  <p:transition advClick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hlinkClick r:id="rId8" action="ppaction://hlinksldjump"/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20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片包含 游戏机, 轮子&#10;&#10;描述已自动生成">
            <a:hlinkClick r:id="rId23" action="ppaction://hlinksldjump"/>
            <a:extLst>
              <a:ext uri="{FF2B5EF4-FFF2-40B4-BE49-F238E27FC236}">
                <a16:creationId xmlns:a16="http://schemas.microsoft.com/office/drawing/2014/main" id="{A1DB2FCA-6C7E-48ED-B30F-6842BBA0F93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hlinkClick r:id="rId20" action="ppaction://hlinksldjump"/>
            <a:extLst>
              <a:ext uri="{FF2B5EF4-FFF2-40B4-BE49-F238E27FC236}">
                <a16:creationId xmlns:a16="http://schemas.microsoft.com/office/drawing/2014/main" id="{6D8D074B-CD27-436D-BC0E-AE0B9846405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hlinkClick r:id="rId27" action="ppaction://hlinksldjump"/>
            <a:extLst>
              <a:ext uri="{FF2B5EF4-FFF2-40B4-BE49-F238E27FC236}">
                <a16:creationId xmlns:a16="http://schemas.microsoft.com/office/drawing/2014/main" id="{2B8DF10D-56A7-41DC-BC13-9BBAC72587E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59989" y="816637"/>
            <a:ext cx="7425572" cy="52247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9881E7-529D-4814-86B6-C27B15D0D674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44FDC1-6081-4FA4-8280-96A7779D590A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425524"/>
      </p:ext>
    </p:extLst>
  </p:cSld>
  <p:clrMapOvr>
    <a:masterClrMapping/>
  </p:clrMapOvr>
  <p:transition advClick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hlinkClick r:id="rId3" action="ppaction://hlinksldjump"/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2C2959CB-BFDF-49DF-B0E9-E1C1D869484F}"/>
              </a:ext>
            </a:extLst>
          </p:cNvPr>
          <p:cNvGrpSpPr/>
          <p:nvPr/>
        </p:nvGrpSpPr>
        <p:grpSpPr>
          <a:xfrm>
            <a:off x="478723" y="3131971"/>
            <a:ext cx="3731850" cy="3363312"/>
            <a:chOff x="478723" y="3131971"/>
            <a:chExt cx="3731850" cy="336331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91C2BCF-DC0E-4578-B6F1-B79B4BA84B0E}"/>
                </a:ext>
              </a:extLst>
            </p:cNvPr>
            <p:cNvGrpSpPr/>
            <p:nvPr/>
          </p:nvGrpSpPr>
          <p:grpSpPr>
            <a:xfrm>
              <a:off x="478723" y="3131971"/>
              <a:ext cx="3731850" cy="3363312"/>
              <a:chOff x="478723" y="3131971"/>
              <a:chExt cx="3731850" cy="3363312"/>
            </a:xfrm>
          </p:grpSpPr>
          <p:sp>
            <p:nvSpPr>
              <p:cNvPr id="25" name="矩形: 圆顶角 24">
                <a:extLst>
                  <a:ext uri="{FF2B5EF4-FFF2-40B4-BE49-F238E27FC236}">
                    <a16:creationId xmlns:a16="http://schemas.microsoft.com/office/drawing/2014/main" id="{EFE461F7-F9CD-49B8-B500-3F79EDE95B70}"/>
                  </a:ext>
                </a:extLst>
              </p:cNvPr>
              <p:cNvSpPr/>
              <p:nvPr/>
            </p:nvSpPr>
            <p:spPr>
              <a:xfrm>
                <a:off x="484315" y="3133373"/>
                <a:ext cx="3726258" cy="3361909"/>
              </a:xfrm>
              <a:prstGeom prst="round2SameRect">
                <a:avLst>
                  <a:gd name="adj1" fmla="val 1266"/>
                  <a:gd name="adj2" fmla="val 0"/>
                </a:avLst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0">
                    <a:schemeClr val="bg1">
                      <a:shade val="67500"/>
                      <a:satMod val="115000"/>
                      <a:alpha val="70000"/>
                    </a:schemeClr>
                  </a:gs>
                  <a:gs pos="100000">
                    <a:schemeClr val="bg1">
                      <a:shade val="100000"/>
                      <a:satMod val="115000"/>
                      <a:alpha val="7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1" name="矩形: 圆顶角 80">
                <a:extLst>
                  <a:ext uri="{FF2B5EF4-FFF2-40B4-BE49-F238E27FC236}">
                    <a16:creationId xmlns:a16="http://schemas.microsoft.com/office/drawing/2014/main" id="{1864817D-4627-46C4-89DB-AC7056744D2E}"/>
                  </a:ext>
                </a:extLst>
              </p:cNvPr>
              <p:cNvSpPr/>
              <p:nvPr/>
            </p:nvSpPr>
            <p:spPr>
              <a:xfrm>
                <a:off x="478723" y="3131971"/>
                <a:ext cx="3726258" cy="389290"/>
              </a:xfrm>
              <a:prstGeom prst="round2SameRect">
                <a:avLst>
                  <a:gd name="adj1" fmla="val 12101"/>
                  <a:gd name="adj2" fmla="val 0"/>
                </a:avLst>
              </a:prstGeom>
              <a:gradFill flip="none" rotWithShape="1">
                <a:gsLst>
                  <a:gs pos="0">
                    <a:srgbClr val="79991F">
                      <a:shade val="30000"/>
                      <a:satMod val="115000"/>
                    </a:srgbClr>
                  </a:gs>
                  <a:gs pos="50000">
                    <a:srgbClr val="79991F">
                      <a:shade val="67500"/>
                      <a:satMod val="115000"/>
                    </a:srgbClr>
                  </a:gs>
                  <a:gs pos="100000">
                    <a:srgbClr val="79991F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矩形: 圆顶角 27">
                <a:extLst>
                  <a:ext uri="{FF2B5EF4-FFF2-40B4-BE49-F238E27FC236}">
                    <a16:creationId xmlns:a16="http://schemas.microsoft.com/office/drawing/2014/main" id="{51A96D95-88B6-42B4-B484-59845A29A83B}"/>
                  </a:ext>
                </a:extLst>
              </p:cNvPr>
              <p:cNvSpPr/>
              <p:nvPr/>
            </p:nvSpPr>
            <p:spPr>
              <a:xfrm>
                <a:off x="484316" y="6261113"/>
                <a:ext cx="3720665" cy="23417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A24F142-9D05-4A00-A947-D31407146AE4}"/>
                  </a:ext>
                </a:extLst>
              </p:cNvPr>
              <p:cNvSpPr txBox="1"/>
              <p:nvPr/>
            </p:nvSpPr>
            <p:spPr>
              <a:xfrm>
                <a:off x="502494" y="3577112"/>
                <a:ext cx="9004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Top Apps</a:t>
                </a:r>
              </a:p>
            </p:txBody>
          </p:sp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B741EA4F-8FB8-4C7B-8592-549BECF40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5221" y="3261388"/>
                <a:ext cx="93609" cy="141751"/>
              </a:xfrm>
              <a:prstGeom prst="rect">
                <a:avLst/>
              </a:prstGeom>
            </p:spPr>
          </p:pic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34FD3C6E-D147-43C7-AE47-8F7C0AC3A16B}"/>
                  </a:ext>
                </a:extLst>
              </p:cNvPr>
              <p:cNvSpPr txBox="1"/>
              <p:nvPr/>
            </p:nvSpPr>
            <p:spPr>
              <a:xfrm>
                <a:off x="1404370" y="3229256"/>
                <a:ext cx="71578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solidFill>
                      <a:schemeClr val="bg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Documents</a:t>
                </a:r>
                <a:endParaRPr lang="zh-CN" altLang="en-US" sz="8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  <p:pic>
            <p:nvPicPr>
              <p:cNvPr id="71" name="图形 70" descr="单级齿轮">
                <a:extLst>
                  <a:ext uri="{FF2B5EF4-FFF2-40B4-BE49-F238E27FC236}">
                    <a16:creationId xmlns:a16="http://schemas.microsoft.com/office/drawing/2014/main" id="{0ECBDF84-1A1E-47ED-8851-AFB8AA2D4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85415" y="3247719"/>
                <a:ext cx="183068" cy="183068"/>
              </a:xfrm>
              <a:prstGeom prst="rect">
                <a:avLst/>
              </a:prstGeom>
            </p:spPr>
          </p:pic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FC83D45-C08F-435B-9655-5ED3E7D88CCB}"/>
                  </a:ext>
                </a:extLst>
              </p:cNvPr>
              <p:cNvSpPr txBox="1"/>
              <p:nvPr/>
            </p:nvSpPr>
            <p:spPr>
              <a:xfrm>
                <a:off x="2217072" y="3229256"/>
                <a:ext cx="7596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solidFill>
                      <a:schemeClr val="bg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Settings</a:t>
                </a:r>
                <a:endParaRPr lang="zh-CN" altLang="en-US" sz="8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1B12FD38-85B3-464B-9D0B-D5034620B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3481" y="3262355"/>
                <a:ext cx="168574" cy="134414"/>
              </a:xfrm>
              <a:prstGeom prst="rect">
                <a:avLst/>
              </a:prstGeom>
            </p:spPr>
          </p:pic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83C03715-D43F-4C78-82C3-4D24C7A33076}"/>
                  </a:ext>
                </a:extLst>
              </p:cNvPr>
              <p:cNvSpPr txBox="1"/>
              <p:nvPr/>
            </p:nvSpPr>
            <p:spPr>
              <a:xfrm>
                <a:off x="736822" y="3229256"/>
                <a:ext cx="55682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solidFill>
                      <a:schemeClr val="bg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Pictures</a:t>
                </a:r>
                <a:endParaRPr lang="zh-CN" altLang="en-US" sz="8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图形 6" descr="摄像机">
                <a:extLst>
                  <a:ext uri="{FF2B5EF4-FFF2-40B4-BE49-F238E27FC236}">
                    <a16:creationId xmlns:a16="http://schemas.microsoft.com/office/drawing/2014/main" id="{98F839DD-C7AF-43BA-8892-6F6A9A23D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801201" y="3221699"/>
                <a:ext cx="227571" cy="227571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603DB9-0C24-478F-B391-A567000F5494}"/>
                  </a:ext>
                </a:extLst>
              </p:cNvPr>
              <p:cNvSpPr txBox="1"/>
              <p:nvPr/>
            </p:nvSpPr>
            <p:spPr>
              <a:xfrm>
                <a:off x="2999458" y="3231531"/>
                <a:ext cx="50997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solidFill>
                      <a:schemeClr val="bg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Videos</a:t>
                </a:r>
                <a:endParaRPr lang="zh-CN" altLang="en-US" sz="8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矩形: 圆角 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8ED41C2-7FBA-47AD-B1DF-1792F4F720C3}"/>
                  </a:ext>
                </a:extLst>
              </p:cNvPr>
              <p:cNvSpPr/>
              <p:nvPr/>
            </p:nvSpPr>
            <p:spPr>
              <a:xfrm>
                <a:off x="594160" y="3847979"/>
                <a:ext cx="784705" cy="517852"/>
              </a:xfrm>
              <a:prstGeom prst="roundRect">
                <a:avLst>
                  <a:gd name="adj" fmla="val 4955"/>
                </a:avLst>
              </a:prstGeom>
              <a:gradFill flip="none" rotWithShape="1">
                <a:gsLst>
                  <a:gs pos="0">
                    <a:schemeClr val="accent6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B3373356-FE77-4145-8135-3973A9897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425" y="3990182"/>
                <a:ext cx="207977" cy="185406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AB9E4AE-B868-4BDD-9EBA-523224C5DF4A}"/>
                  </a:ext>
                </a:extLst>
              </p:cNvPr>
              <p:cNvSpPr txBox="1"/>
              <p:nvPr/>
            </p:nvSpPr>
            <p:spPr>
              <a:xfrm>
                <a:off x="746807" y="4168818"/>
                <a:ext cx="4332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 dirty="0">
                    <a:solidFill>
                      <a:schemeClr val="bg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Mail</a:t>
                </a: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347E80C-AB03-4837-A486-A67B5F3AB01A}"/>
                  </a:ext>
                </a:extLst>
              </p:cNvPr>
              <p:cNvSpPr/>
              <p:nvPr/>
            </p:nvSpPr>
            <p:spPr>
              <a:xfrm>
                <a:off x="1486048" y="3849362"/>
                <a:ext cx="784705" cy="517852"/>
              </a:xfrm>
              <a:prstGeom prst="roundRect">
                <a:avLst>
                  <a:gd name="adj" fmla="val 4955"/>
                </a:avLst>
              </a:prstGeom>
              <a:gradFill flip="none" rotWithShape="1">
                <a:gsLst>
                  <a:gs pos="0">
                    <a:schemeClr val="accent6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0109F3D-70F0-402D-AD18-A414A280FFA3}"/>
                  </a:ext>
                </a:extLst>
              </p:cNvPr>
              <p:cNvSpPr txBox="1"/>
              <p:nvPr/>
            </p:nvSpPr>
            <p:spPr>
              <a:xfrm>
                <a:off x="1575682" y="4167748"/>
                <a:ext cx="6054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 dirty="0">
                    <a:solidFill>
                      <a:schemeClr val="bg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Calendar</a:t>
                </a: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C155CE9-014A-48FF-82BB-72A949D503EC}"/>
                  </a:ext>
                </a:extLst>
              </p:cNvPr>
              <p:cNvSpPr/>
              <p:nvPr/>
            </p:nvSpPr>
            <p:spPr>
              <a:xfrm>
                <a:off x="2377936" y="3853387"/>
                <a:ext cx="784705" cy="517852"/>
              </a:xfrm>
              <a:prstGeom prst="roundRect">
                <a:avLst>
                  <a:gd name="adj" fmla="val 4955"/>
                </a:avLst>
              </a:prstGeom>
              <a:gradFill flip="none" rotWithShape="1">
                <a:gsLst>
                  <a:gs pos="0">
                    <a:schemeClr val="accent6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C2E5380-BA3D-4FA3-A900-5D1909184B13}"/>
                  </a:ext>
                </a:extLst>
              </p:cNvPr>
              <p:cNvSpPr txBox="1"/>
              <p:nvPr/>
            </p:nvSpPr>
            <p:spPr>
              <a:xfrm>
                <a:off x="2499818" y="4171214"/>
                <a:ext cx="51175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 dirty="0">
                    <a:solidFill>
                      <a:schemeClr val="bg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Photos</a:t>
                </a:r>
              </a:p>
            </p:txBody>
          </p: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EF36801C-B70E-4760-8B57-F00BAAD182D3}"/>
                  </a:ext>
                </a:extLst>
              </p:cNvPr>
              <p:cNvSpPr/>
              <p:nvPr/>
            </p:nvSpPr>
            <p:spPr>
              <a:xfrm>
                <a:off x="3272134" y="3853387"/>
                <a:ext cx="784705" cy="517851"/>
              </a:xfrm>
              <a:prstGeom prst="roundRect">
                <a:avLst>
                  <a:gd name="adj" fmla="val 4955"/>
                </a:avLst>
              </a:prstGeom>
              <a:gradFill flip="none" rotWithShape="1">
                <a:gsLst>
                  <a:gs pos="0">
                    <a:schemeClr val="accent6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903534A-A21A-4C7A-B30A-255CDDF92B03}"/>
                  </a:ext>
                </a:extLst>
              </p:cNvPr>
              <p:cNvSpPr txBox="1"/>
              <p:nvPr/>
            </p:nvSpPr>
            <p:spPr>
              <a:xfrm>
                <a:off x="3325101" y="4108661"/>
                <a:ext cx="6787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dirty="0">
                    <a:solidFill>
                      <a:schemeClr val="bg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Microsoft Edge</a:t>
                </a:r>
              </a:p>
            </p:txBody>
          </p: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A42A0577-F08A-4E29-B321-6E4676708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97994" y="3987371"/>
                <a:ext cx="163122" cy="18821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D7701801-C7BA-4033-B13D-DF33565D7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4330" y="3987371"/>
                <a:ext cx="171915" cy="17334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2" name="图片 31" descr="图片包含 游戏机, 轮子&#10;&#10;描述已自动生成">
                <a:extLst>
                  <a:ext uri="{FF2B5EF4-FFF2-40B4-BE49-F238E27FC236}">
                    <a16:creationId xmlns:a16="http://schemas.microsoft.com/office/drawing/2014/main" id="{18E7CB10-6147-4CF8-811A-A52AB43E8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0905" y="3999274"/>
                <a:ext cx="151896" cy="15113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A9FD156-5E2C-43AB-9E83-18F89817C63B}"/>
                  </a:ext>
                </a:extLst>
              </p:cNvPr>
              <p:cNvSpPr txBox="1"/>
              <p:nvPr/>
            </p:nvSpPr>
            <p:spPr>
              <a:xfrm>
                <a:off x="520034" y="4487385"/>
                <a:ext cx="9904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Recent Activities</a:t>
                </a: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DF001F4F-33E7-45FF-A917-6798AFF2D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481" y="4743328"/>
                <a:ext cx="3459655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图片 85" descr="图片包含 游戏机, 钟表, 标志, 画&#10;&#10;描述已自动生成">
                <a:extLst>
                  <a:ext uri="{FF2B5EF4-FFF2-40B4-BE49-F238E27FC236}">
                    <a16:creationId xmlns:a16="http://schemas.microsoft.com/office/drawing/2014/main" id="{1D431E4F-1C2B-45A1-8057-8EABDB37D7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9"/>
                  </a:ext>
                </a:extLst>
              </a:blip>
              <a:srcRect r="71797"/>
              <a:stretch/>
            </p:blipFill>
            <p:spPr>
              <a:xfrm>
                <a:off x="616044" y="4835368"/>
                <a:ext cx="107403" cy="154114"/>
              </a:xfrm>
              <a:prstGeom prst="rect">
                <a:avLst/>
              </a:prstGeom>
            </p:spPr>
          </p:pic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BEF11CAF-5EF5-42CE-BC23-9AAF9CD2899C}"/>
                  </a:ext>
                </a:extLst>
              </p:cNvPr>
              <p:cNvSpPr txBox="1"/>
              <p:nvPr/>
            </p:nvSpPr>
            <p:spPr>
              <a:xfrm>
                <a:off x="710080" y="4810029"/>
                <a:ext cx="12752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Godzilla – Bing Images</a:t>
                </a:r>
              </a:p>
            </p:txBody>
          </p:sp>
          <p:pic>
            <p:nvPicPr>
              <p:cNvPr id="96" name="图片 95" descr="图片包含 游戏机, 画&#10;&#10;描述已自动生成">
                <a:extLst>
                  <a:ext uri="{FF2B5EF4-FFF2-40B4-BE49-F238E27FC236}">
                    <a16:creationId xmlns:a16="http://schemas.microsoft.com/office/drawing/2014/main" id="{8B930429-D688-47BC-AF09-1C6A87491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1"/>
                  </a:ext>
                </a:extLst>
              </a:blip>
              <a:stretch>
                <a:fillRect/>
              </a:stretch>
            </p:blipFill>
            <p:spPr>
              <a:xfrm>
                <a:off x="594160" y="5136177"/>
                <a:ext cx="161792" cy="150467"/>
              </a:xfrm>
              <a:prstGeom prst="rect">
                <a:avLst/>
              </a:prstGeom>
              <a:effectLst/>
            </p:spPr>
          </p:pic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0B8B9DB1-175F-4422-AC93-2F036D3C236C}"/>
                  </a:ext>
                </a:extLst>
              </p:cNvPr>
              <p:cNvSpPr txBox="1"/>
              <p:nvPr/>
            </p:nvSpPr>
            <p:spPr>
              <a:xfrm>
                <a:off x="710080" y="5107713"/>
                <a:ext cx="12752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CONCEPT 1.pptx</a:t>
                </a:r>
              </a:p>
            </p:txBody>
          </p:sp>
          <p:pic>
            <p:nvPicPr>
              <p:cNvPr id="110" name="图片 109" descr="图片包含 游戏机, 钟表, 标志, 电脑&#10;&#10;描述已自动生成">
                <a:extLst>
                  <a:ext uri="{FF2B5EF4-FFF2-40B4-BE49-F238E27FC236}">
                    <a16:creationId xmlns:a16="http://schemas.microsoft.com/office/drawing/2014/main" id="{BACA33A4-05A9-4E96-A349-BDB8056B0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3"/>
                  </a:ext>
                </a:extLst>
              </a:blip>
              <a:stretch>
                <a:fillRect/>
              </a:stretch>
            </p:blipFill>
            <p:spPr>
              <a:xfrm>
                <a:off x="588957" y="5468481"/>
                <a:ext cx="171871" cy="159840"/>
              </a:xfrm>
              <a:prstGeom prst="rect">
                <a:avLst/>
              </a:prstGeom>
              <a:effectLst/>
            </p:spPr>
          </p:pic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B512B693-A2DA-49FC-8E3F-47D5A270F593}"/>
                  </a:ext>
                </a:extLst>
              </p:cNvPr>
              <p:cNvSpPr txBox="1"/>
              <p:nvPr/>
            </p:nvSpPr>
            <p:spPr>
              <a:xfrm>
                <a:off x="723447" y="5438533"/>
                <a:ext cx="12752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Plans.docx</a:t>
                </a:r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A288C5EF-FCFF-42C5-A4B8-F3C4507CDCF1}"/>
                  </a:ext>
                </a:extLst>
              </p:cNvPr>
              <p:cNvSpPr txBox="1"/>
              <p:nvPr/>
            </p:nvSpPr>
            <p:spPr>
              <a:xfrm>
                <a:off x="1387532" y="4500974"/>
                <a:ext cx="9904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accent6">
                        <a:lumMod val="50000"/>
                      </a:schemeClr>
                    </a:solidFill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Manage in Timeline</a:t>
                </a:r>
              </a:p>
            </p:txBody>
          </p:sp>
          <p:pic>
            <p:nvPicPr>
              <p:cNvPr id="118" name="图片 117" descr="在地上&#10;&#10;描述已自动生成">
                <a:extLst>
                  <a:ext uri="{FF2B5EF4-FFF2-40B4-BE49-F238E27FC236}">
                    <a16:creationId xmlns:a16="http://schemas.microsoft.com/office/drawing/2014/main" id="{A3BF762A-C445-4DED-8FF5-DD532AD72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504" y="6286918"/>
                <a:ext cx="180576" cy="180576"/>
              </a:xfrm>
              <a:prstGeom prst="rect">
                <a:avLst/>
              </a:prstGeom>
            </p:spPr>
          </p:pic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54B7247-2D30-42BD-B7EB-1F73DCB5C2FC}"/>
                  </a:ext>
                </a:extLst>
              </p:cNvPr>
              <p:cNvSpPr txBox="1"/>
              <p:nvPr/>
            </p:nvSpPr>
            <p:spPr>
              <a:xfrm>
                <a:off x="659658" y="6268620"/>
                <a:ext cx="12752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rPr>
                  <a:t>Type here to search</a:t>
                </a: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52AE9EB0-BE3D-46AE-AA9E-8BE8A4821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184" y="5753790"/>
                <a:ext cx="3459655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808FEDFB-C1A9-43B8-A011-59A3E54C4615}"/>
                </a:ext>
              </a:extLst>
            </p:cNvPr>
            <p:cNvSpPr/>
            <p:nvPr/>
          </p:nvSpPr>
          <p:spPr>
            <a:xfrm rot="5400000">
              <a:off x="4044135" y="3317484"/>
              <a:ext cx="36000" cy="36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pic>
        <p:nvPicPr>
          <p:cNvPr id="42" name="图片 41" descr="图片包含 游戏机, 轮子&#10;&#10;描述已自动生成">
            <a:hlinkClick r:id="rId32" action="ppaction://hlinksldjump"/>
            <a:extLst>
              <a:ext uri="{FF2B5EF4-FFF2-40B4-BE49-F238E27FC236}">
                <a16:creationId xmlns:a16="http://schemas.microsoft.com/office/drawing/2014/main" id="{D33FE92E-D2FA-4C90-9889-8542EF8F3C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37">
            <a:biLevel thresh="75000"/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hlinkClick r:id="rId39" action="ppaction://hlinksldjump"/>
            <a:extLst>
              <a:ext uri="{FF2B5EF4-FFF2-40B4-BE49-F238E27FC236}">
                <a16:creationId xmlns:a16="http://schemas.microsoft.com/office/drawing/2014/main" id="{D9ADAA77-C715-4A8E-A085-E75935771A9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3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3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CA2407-33D9-456C-9B77-BD5D0EF45C6D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7C94A5-9DF3-4A28-9392-EA5178906484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55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pic>
        <p:nvPicPr>
          <p:cNvPr id="42" name="图片 41" descr="图片包含 游戏机, 轮子&#10;&#10;描述已自动生成">
            <a:hlinkClick r:id="rId13" action="ppaction://hlinksldjump"/>
            <a:extLst>
              <a:ext uri="{FF2B5EF4-FFF2-40B4-BE49-F238E27FC236}">
                <a16:creationId xmlns:a16="http://schemas.microsoft.com/office/drawing/2014/main" id="{D33FE92E-D2FA-4C90-9889-8542EF8F3C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20">
            <a:biLevel thresh="75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hlinkClick r:id="rId22" action="ppaction://hlinksldjump"/>
            <a:extLst>
              <a:ext uri="{FF2B5EF4-FFF2-40B4-BE49-F238E27FC236}">
                <a16:creationId xmlns:a16="http://schemas.microsoft.com/office/drawing/2014/main" id="{D9ADAA77-C715-4A8E-A085-E75935771A9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25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3A5A8BCD-7671-450D-975D-84AE94AE1BCB}"/>
              </a:ext>
            </a:extLst>
          </p:cNvPr>
          <p:cNvGrpSpPr/>
          <p:nvPr/>
        </p:nvGrpSpPr>
        <p:grpSpPr>
          <a:xfrm>
            <a:off x="2531185" y="947517"/>
            <a:ext cx="7129630" cy="4962966"/>
            <a:chOff x="2507960" y="911531"/>
            <a:chExt cx="7129630" cy="4962966"/>
          </a:xfrm>
        </p:grpSpPr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41D35CC6-C966-453A-90B4-A641CB842740}"/>
                </a:ext>
              </a:extLst>
            </p:cNvPr>
            <p:cNvSpPr/>
            <p:nvPr/>
          </p:nvSpPr>
          <p:spPr>
            <a:xfrm>
              <a:off x="2507960" y="911531"/>
              <a:ext cx="7129630" cy="4962966"/>
            </a:xfrm>
            <a:prstGeom prst="round2SameRect">
              <a:avLst>
                <a:gd name="adj1" fmla="val 1266"/>
                <a:gd name="adj2" fmla="val 1137"/>
              </a:avLst>
            </a:prstGeom>
            <a:gradFill flip="none" rotWithShape="1">
              <a:gsLst>
                <a:gs pos="0">
                  <a:srgbClr val="7CA116">
                    <a:shade val="30000"/>
                    <a:satMod val="115000"/>
                    <a:alpha val="55000"/>
                  </a:srgbClr>
                </a:gs>
                <a:gs pos="50000">
                  <a:srgbClr val="7CA116">
                    <a:shade val="67500"/>
                    <a:satMod val="115000"/>
                    <a:alpha val="55000"/>
                  </a:srgbClr>
                </a:gs>
                <a:gs pos="100000">
                  <a:srgbClr val="7CA116">
                    <a:shade val="100000"/>
                    <a:satMod val="115000"/>
                    <a:alpha val="55000"/>
                  </a:srgbClr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rgbClr val="7CA116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4497ECDE-7860-4388-A64D-4E749C15DBDA}"/>
                </a:ext>
              </a:extLst>
            </p:cNvPr>
            <p:cNvSpPr/>
            <p:nvPr/>
          </p:nvSpPr>
          <p:spPr>
            <a:xfrm rot="5400000">
              <a:off x="3165977" y="2162382"/>
              <a:ext cx="4926968" cy="2461264"/>
            </a:xfrm>
            <a:prstGeom prst="round2SameRect">
              <a:avLst>
                <a:gd name="adj1" fmla="val 3569"/>
                <a:gd name="adj2" fmla="val 0"/>
              </a:avLst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042A215-4EFA-4473-965F-C9DCAE63D405}"/>
                </a:ext>
              </a:extLst>
            </p:cNvPr>
            <p:cNvSpPr txBox="1"/>
            <p:nvPr/>
          </p:nvSpPr>
          <p:spPr>
            <a:xfrm>
              <a:off x="2512533" y="945269"/>
              <a:ext cx="11310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Inbox - Outlook</a:t>
              </a:r>
              <a:endParaRPr lang="zh-CN" altLang="en-US" sz="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DBD43F2-2207-47F5-8E08-2A28DDF12C11}"/>
                </a:ext>
              </a:extLst>
            </p:cNvPr>
            <p:cNvGrpSpPr/>
            <p:nvPr/>
          </p:nvGrpSpPr>
          <p:grpSpPr>
            <a:xfrm>
              <a:off x="2604885" y="1308440"/>
              <a:ext cx="144000" cy="115816"/>
              <a:chOff x="2386134" y="984297"/>
              <a:chExt cx="144000" cy="115816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2B8A702A-01A5-4876-9298-84624EB2BAFB}"/>
                  </a:ext>
                </a:extLst>
              </p:cNvPr>
              <p:cNvSpPr/>
              <p:nvPr/>
            </p:nvSpPr>
            <p:spPr>
              <a:xfrm>
                <a:off x="2386134" y="984297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DFE32A7C-EC7A-48EA-A6EA-62AE886E4882}"/>
                  </a:ext>
                </a:extLst>
              </p:cNvPr>
              <p:cNvSpPr/>
              <p:nvPr/>
            </p:nvSpPr>
            <p:spPr>
              <a:xfrm>
                <a:off x="2386134" y="1033205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9A43AA27-E436-4A1D-86DB-E50E82A69E70}"/>
                  </a:ext>
                </a:extLst>
              </p:cNvPr>
              <p:cNvSpPr/>
              <p:nvPr/>
            </p:nvSpPr>
            <p:spPr>
              <a:xfrm>
                <a:off x="2386134" y="108211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014CA21-75D1-4749-9280-B97DC132D4AC}"/>
                </a:ext>
              </a:extLst>
            </p:cNvPr>
            <p:cNvSpPr/>
            <p:nvPr/>
          </p:nvSpPr>
          <p:spPr>
            <a:xfrm>
              <a:off x="2718179" y="1725458"/>
              <a:ext cx="930271" cy="25186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Segoe UI Semibold" panose="020B0702040204020203" pitchFamily="34" charset="0"/>
                  <a:ea typeface="微软雅黑" panose="020B0503020204020204" pitchFamily="34" charset="-122"/>
                  <a:cs typeface="Segoe UI Semibold" panose="020B0702040204020203" pitchFamily="34" charset="0"/>
                </a:rPr>
                <a:t>New mail </a:t>
              </a:r>
              <a:endParaRPr lang="zh-CN" altLang="en-US" sz="1200" b="1" dirty="0"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C86AC8E-728E-41B2-A273-68DF6EF40C1F}"/>
                </a:ext>
              </a:extLst>
            </p:cNvPr>
            <p:cNvGrpSpPr/>
            <p:nvPr/>
          </p:nvGrpSpPr>
          <p:grpSpPr>
            <a:xfrm>
              <a:off x="2575585" y="1759949"/>
              <a:ext cx="182880" cy="182880"/>
              <a:chOff x="2462253" y="1600230"/>
              <a:chExt cx="144000" cy="144000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15CFB17B-093A-405B-B784-E95607E474A6}"/>
                  </a:ext>
                </a:extLst>
              </p:cNvPr>
              <p:cNvSpPr/>
              <p:nvPr/>
            </p:nvSpPr>
            <p:spPr>
              <a:xfrm>
                <a:off x="2462253" y="1663230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53E262E4-6643-4075-ACAD-B528B16E3721}"/>
                  </a:ext>
                </a:extLst>
              </p:cNvPr>
              <p:cNvSpPr/>
              <p:nvPr/>
            </p:nvSpPr>
            <p:spPr>
              <a:xfrm rot="5400000">
                <a:off x="2462248" y="1663230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BBE0279-7C54-405F-97A3-64BF2028B9F4}"/>
                </a:ext>
              </a:extLst>
            </p:cNvPr>
            <p:cNvSpPr/>
            <p:nvPr/>
          </p:nvSpPr>
          <p:spPr>
            <a:xfrm>
              <a:off x="2663448" y="2250822"/>
              <a:ext cx="1039735" cy="25186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Segoe UI Semibold" panose="020B0702040204020203" pitchFamily="34" charset="0"/>
                  <a:ea typeface="微软雅黑" panose="020B0503020204020204" pitchFamily="34" charset="-122"/>
                  <a:cs typeface="Segoe UI Semibold" panose="020B0702040204020203" pitchFamily="34" charset="0"/>
                </a:rPr>
                <a:t>Accounts</a:t>
              </a:r>
              <a:endParaRPr lang="zh-CN" altLang="en-US" sz="1200" b="1" dirty="0"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pic>
          <p:nvPicPr>
            <p:cNvPr id="26" name="图形 25" descr="文件夹">
              <a:extLst>
                <a:ext uri="{FF2B5EF4-FFF2-40B4-BE49-F238E27FC236}">
                  <a16:creationId xmlns:a16="http://schemas.microsoft.com/office/drawing/2014/main" id="{C88C1C2F-E65E-47DE-B712-49E470ED3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559172" y="3339489"/>
              <a:ext cx="222457" cy="222457"/>
            </a:xfrm>
            <a:prstGeom prst="rect">
              <a:avLst/>
            </a:prstGeom>
          </p:spPr>
        </p:pic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E0DF62F-5F76-479B-B46C-8DA0C0A2ADA9}"/>
                </a:ext>
              </a:extLst>
            </p:cNvPr>
            <p:cNvSpPr/>
            <p:nvPr/>
          </p:nvSpPr>
          <p:spPr>
            <a:xfrm>
              <a:off x="2603824" y="3319388"/>
              <a:ext cx="1039735" cy="25186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Segoe UI Semibold" panose="020B0702040204020203" pitchFamily="34" charset="0"/>
                  <a:ea typeface="微软雅黑" panose="020B0503020204020204" pitchFamily="34" charset="-122"/>
                  <a:cs typeface="Segoe UI Semibold" panose="020B0702040204020203" pitchFamily="34" charset="0"/>
                </a:rPr>
                <a:t>Folders</a:t>
              </a:r>
              <a:endParaRPr lang="zh-CN" altLang="en-US" sz="1200" b="1" dirty="0"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7AF8CDAB-0C48-4927-B26F-35EF39895945}"/>
                </a:ext>
              </a:extLst>
            </p:cNvPr>
            <p:cNvSpPr/>
            <p:nvPr/>
          </p:nvSpPr>
          <p:spPr>
            <a:xfrm>
              <a:off x="2848587" y="3808585"/>
              <a:ext cx="541344" cy="186316"/>
            </a:xfrm>
            <a:prstGeom prst="roundRect">
              <a:avLst>
                <a:gd name="adj" fmla="val 211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>
                  <a:solidFill>
                    <a:srgbClr val="7B9F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Inbox</a:t>
              </a:r>
              <a:endParaRPr lang="zh-CN" altLang="en-US" sz="1000" dirty="0">
                <a:solidFill>
                  <a:srgbClr val="7B9F15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095B3E93-6153-4F1D-B791-CDE777EA2070}"/>
                </a:ext>
              </a:extLst>
            </p:cNvPr>
            <p:cNvSpPr/>
            <p:nvPr/>
          </p:nvSpPr>
          <p:spPr>
            <a:xfrm>
              <a:off x="2798038" y="4220182"/>
              <a:ext cx="645847" cy="186316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More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25CE9BB1-59A5-42ED-A89B-9E541FE8BE0D}"/>
                </a:ext>
              </a:extLst>
            </p:cNvPr>
            <p:cNvSpPr/>
            <p:nvPr/>
          </p:nvSpPr>
          <p:spPr>
            <a:xfrm>
              <a:off x="4511412" y="1270230"/>
              <a:ext cx="2131910" cy="201058"/>
            </a:xfrm>
            <a:prstGeom prst="roundRect">
              <a:avLst>
                <a:gd name="adj" fmla="val 16559"/>
              </a:avLst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219EB5E-A74D-4781-AEF3-E031566E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277440">
              <a:off x="4604584" y="1318020"/>
              <a:ext cx="61120" cy="109865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D3244D3-3106-405D-9D4B-B02331D4AB26}"/>
                </a:ext>
              </a:extLst>
            </p:cNvPr>
            <p:cNvSpPr txBox="1"/>
            <p:nvPr/>
          </p:nvSpPr>
          <p:spPr>
            <a:xfrm>
              <a:off x="4635144" y="1270226"/>
              <a:ext cx="6883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Search</a:t>
              </a:r>
              <a:endParaRPr lang="zh-CN" altLang="en-US" sz="7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pic>
          <p:nvPicPr>
            <p:cNvPr id="55" name="图片 54" descr="在地上&#10;&#10;描述已自动生成">
              <a:extLst>
                <a:ext uri="{FF2B5EF4-FFF2-40B4-BE49-F238E27FC236}">
                  <a16:creationId xmlns:a16="http://schemas.microsoft.com/office/drawing/2014/main" id="{3EAFEBD3-6854-4994-8692-E1D0E7A7D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100000" contras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06" t="32581" r="33118" b="31943"/>
            <a:stretch/>
          </p:blipFill>
          <p:spPr>
            <a:xfrm rot="5400000" flipV="1">
              <a:off x="4515558" y="1041511"/>
              <a:ext cx="122777" cy="119685"/>
            </a:xfrm>
            <a:prstGeom prst="rect">
              <a:avLst/>
            </a:prstGeom>
          </p:spPr>
        </p:pic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52AA3765-D68A-4DF5-BA8D-C861D507009F}"/>
                </a:ext>
              </a:extLst>
            </p:cNvPr>
            <p:cNvGrpSpPr/>
            <p:nvPr/>
          </p:nvGrpSpPr>
          <p:grpSpPr>
            <a:xfrm>
              <a:off x="4787655" y="1045455"/>
              <a:ext cx="109728" cy="109728"/>
              <a:chOff x="5692187" y="1703006"/>
              <a:chExt cx="216000" cy="216000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815A720E-31B8-43A9-86AB-9F6D69FE0976}"/>
                  </a:ext>
                </a:extLst>
              </p:cNvPr>
              <p:cNvGrpSpPr/>
              <p:nvPr/>
            </p:nvGrpSpPr>
            <p:grpSpPr>
              <a:xfrm>
                <a:off x="5746169" y="1756998"/>
                <a:ext cx="107999" cy="107999"/>
                <a:chOff x="5112286" y="1598053"/>
                <a:chExt cx="282424" cy="201406"/>
              </a:xfrm>
            </p:grpSpPr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9E654EFD-D234-473A-A636-18BA51A71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2286" y="1686893"/>
                  <a:ext cx="108078" cy="112566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FFD9DD63-F909-4308-87E5-B0785BBAAC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20364" y="1598053"/>
                  <a:ext cx="174346" cy="194295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BA6B88FD-A9A8-4E2E-99EB-6F5B82A9B02E}"/>
                  </a:ext>
                </a:extLst>
              </p:cNvPr>
              <p:cNvSpPr/>
              <p:nvPr/>
            </p:nvSpPr>
            <p:spPr>
              <a:xfrm>
                <a:off x="5692187" y="1703006"/>
                <a:ext cx="216000" cy="21600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26402F35-13EC-48AB-AB78-164CEF80874C}"/>
                </a:ext>
              </a:extLst>
            </p:cNvPr>
            <p:cNvSpPr/>
            <p:nvPr/>
          </p:nvSpPr>
          <p:spPr>
            <a:xfrm>
              <a:off x="4576944" y="1729664"/>
              <a:ext cx="695074" cy="199891"/>
            </a:xfrm>
            <a:prstGeom prst="roundRect">
              <a:avLst>
                <a:gd name="adj" fmla="val 2309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>
                  <a:solidFill>
                    <a:srgbClr val="7B9F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Focused</a:t>
              </a:r>
              <a:r>
                <a:rPr lang="zh-CN" altLang="en-US" sz="1000" dirty="0">
                  <a:solidFill>
                    <a:srgbClr val="7B9F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   </a:t>
              </a: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FA50D535-951F-4D5C-B93F-ACB7855B0ACD}"/>
                </a:ext>
              </a:extLst>
            </p:cNvPr>
            <p:cNvSpPr/>
            <p:nvPr/>
          </p:nvSpPr>
          <p:spPr>
            <a:xfrm>
              <a:off x="5302268" y="1736451"/>
              <a:ext cx="645847" cy="186316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Others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5F69EA0-F883-4EE9-996A-A626F19E69CA}"/>
                </a:ext>
              </a:extLst>
            </p:cNvPr>
            <p:cNvSpPr/>
            <p:nvPr/>
          </p:nvSpPr>
          <p:spPr>
            <a:xfrm>
              <a:off x="2529866" y="2602008"/>
              <a:ext cx="45719" cy="446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5F0F1D36-BB3C-43E4-B156-3F6E47B3CABC}"/>
                </a:ext>
              </a:extLst>
            </p:cNvPr>
            <p:cNvSpPr/>
            <p:nvPr/>
          </p:nvSpPr>
          <p:spPr>
            <a:xfrm>
              <a:off x="4681402" y="3190208"/>
              <a:ext cx="1752746" cy="51021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 mail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: 圆顶角 72">
              <a:extLst>
                <a:ext uri="{FF2B5EF4-FFF2-40B4-BE49-F238E27FC236}">
                  <a16:creationId xmlns:a16="http://schemas.microsoft.com/office/drawing/2014/main" id="{9954352A-8247-4078-A373-C978B63242DE}"/>
                </a:ext>
              </a:extLst>
            </p:cNvPr>
            <p:cNvSpPr/>
            <p:nvPr/>
          </p:nvSpPr>
          <p:spPr>
            <a:xfrm rot="5400000">
              <a:off x="5741999" y="1985477"/>
              <a:ext cx="4926180" cy="2815866"/>
            </a:xfrm>
            <a:prstGeom prst="round2SameRect">
              <a:avLst>
                <a:gd name="adj1" fmla="val 11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5A8CE80-F868-466D-84C3-8392A4DF48BA}"/>
                </a:ext>
              </a:extLst>
            </p:cNvPr>
            <p:cNvSpPr/>
            <p:nvPr/>
          </p:nvSpPr>
          <p:spPr>
            <a:xfrm>
              <a:off x="9332572" y="983503"/>
              <a:ext cx="213215" cy="14210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8" name="图片 7" descr="图片包含 游戏机&#10;&#10;描述已自动生成">
              <a:hlinkClick r:id="rId34" action="ppaction://hlinksldjump"/>
              <a:extLst>
                <a:ext uri="{FF2B5EF4-FFF2-40B4-BE49-F238E27FC236}">
                  <a16:creationId xmlns:a16="http://schemas.microsoft.com/office/drawing/2014/main" id="{7904B78F-1B17-451E-944C-099F1CE3F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741" y="983503"/>
              <a:ext cx="142875" cy="142875"/>
            </a:xfrm>
            <a:prstGeom prst="rect">
              <a:avLst/>
            </a:prstGeom>
          </p:spPr>
        </p:pic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CBAE55B-676A-43A2-9BEE-7562C23D9459}"/>
                </a:ext>
              </a:extLst>
            </p:cNvPr>
            <p:cNvSpPr/>
            <p:nvPr/>
          </p:nvSpPr>
          <p:spPr>
            <a:xfrm>
              <a:off x="9067626" y="983503"/>
              <a:ext cx="213215" cy="14210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078FEE1-2304-4D2B-AD5A-AD1F3F1E8E9E}"/>
                </a:ext>
              </a:extLst>
            </p:cNvPr>
            <p:cNvSpPr/>
            <p:nvPr/>
          </p:nvSpPr>
          <p:spPr>
            <a:xfrm>
              <a:off x="9122393" y="1007754"/>
              <a:ext cx="92898" cy="9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954DE5D-7983-4EA1-9EF7-E937172C55BB}"/>
                </a:ext>
              </a:extLst>
            </p:cNvPr>
            <p:cNvSpPr/>
            <p:nvPr/>
          </p:nvSpPr>
          <p:spPr>
            <a:xfrm>
              <a:off x="8803763" y="983503"/>
              <a:ext cx="213215" cy="14210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7308101-ECCE-4466-A745-757E5B759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6493" y="1054554"/>
              <a:ext cx="147754" cy="1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图形 23" descr="用户">
              <a:extLst>
                <a:ext uri="{FF2B5EF4-FFF2-40B4-BE49-F238E27FC236}">
                  <a16:creationId xmlns:a16="http://schemas.microsoft.com/office/drawing/2014/main" id="{1C686067-DA6A-4B5E-811B-89C539FC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559171" y="2265525"/>
              <a:ext cx="222457" cy="222457"/>
            </a:xfrm>
            <a:prstGeom prst="rect">
              <a:avLst/>
            </a:prstGeom>
          </p:spPr>
        </p:pic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DB963DB9-1B5E-4531-BBFD-C763A6BE1590}"/>
                </a:ext>
              </a:extLst>
            </p:cNvPr>
            <p:cNvSpPr/>
            <p:nvPr/>
          </p:nvSpPr>
          <p:spPr>
            <a:xfrm>
              <a:off x="2755170" y="2599401"/>
              <a:ext cx="1619091" cy="458615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Outlook</a:t>
              </a:r>
            </a:p>
            <a:p>
              <a:r>
                <a:rPr lang="en-US" altLang="zh-CN" sz="9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example@outlook.com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A821542E-7160-46B7-B525-160B15DCA8B5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FF31B7B-4F81-4EE0-8E58-E2EFF3C109AA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93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  <a:gradFill flip="none" rotWithShape="1">
            <a:gsLst>
              <a:gs pos="0">
                <a:srgbClr val="7CA116">
                  <a:shade val="30000"/>
                  <a:satMod val="115000"/>
                </a:srgbClr>
              </a:gs>
              <a:gs pos="50000">
                <a:srgbClr val="7CA116">
                  <a:shade val="67500"/>
                  <a:satMod val="115000"/>
                </a:srgbClr>
              </a:gs>
              <a:gs pos="100000">
                <a:srgbClr val="7CA116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0D83E4-70B5-4185-B162-436028ECF1A7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58A9CAF5-112E-4D90-B254-9C60F3D2945F}"/>
              </a:ext>
            </a:extLst>
          </p:cNvPr>
          <p:cNvGrpSpPr/>
          <p:nvPr/>
        </p:nvGrpSpPr>
        <p:grpSpPr>
          <a:xfrm>
            <a:off x="10051699" y="1032"/>
            <a:ext cx="2138712" cy="6498176"/>
            <a:chOff x="10051699" y="1032"/>
            <a:chExt cx="2138712" cy="6498176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707AA51-298E-466F-BE1B-06BFA79E6A02}"/>
                </a:ext>
              </a:extLst>
            </p:cNvPr>
            <p:cNvGrpSpPr/>
            <p:nvPr/>
          </p:nvGrpSpPr>
          <p:grpSpPr>
            <a:xfrm>
              <a:off x="10051699" y="1032"/>
              <a:ext cx="2138712" cy="6498176"/>
              <a:chOff x="10051699" y="-25956"/>
              <a:chExt cx="2138712" cy="6498176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1F0DBC0B-05BC-46BA-B25D-22118F6A27A2}"/>
                  </a:ext>
                </a:extLst>
              </p:cNvPr>
              <p:cNvGrpSpPr/>
              <p:nvPr/>
            </p:nvGrpSpPr>
            <p:grpSpPr>
              <a:xfrm>
                <a:off x="10051699" y="-25956"/>
                <a:ext cx="2138712" cy="6498176"/>
                <a:chOff x="10051699" y="-25956"/>
                <a:chExt cx="2138712" cy="6498176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484C6DF-A679-4398-90B1-5EC8DC69D3F6}"/>
                    </a:ext>
                  </a:extLst>
                </p:cNvPr>
                <p:cNvSpPr/>
                <p:nvPr/>
              </p:nvSpPr>
              <p:spPr>
                <a:xfrm>
                  <a:off x="10051699" y="-25956"/>
                  <a:ext cx="2138712" cy="64981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alpha val="70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alpha val="70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alpha val="7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F3EC8796-458C-41B0-AFB2-7A4A0858E247}"/>
                    </a:ext>
                  </a:extLst>
                </p:cNvPr>
                <p:cNvSpPr/>
                <p:nvPr/>
              </p:nvSpPr>
              <p:spPr>
                <a:xfrm>
                  <a:off x="11541309" y="5802676"/>
                  <a:ext cx="576000" cy="576000"/>
                </a:xfrm>
                <a:prstGeom prst="roundRect">
                  <a:avLst>
                    <a:gd name="adj" fmla="val 6771"/>
                  </a:avLst>
                </a:prstGeom>
                <a:gradFill flip="none" rotWithShape="1">
                  <a:gsLst>
                    <a:gs pos="0">
                      <a:srgbClr val="7CA116">
                        <a:shade val="30000"/>
                        <a:satMod val="115000"/>
                      </a:srgbClr>
                    </a:gs>
                    <a:gs pos="50000">
                      <a:srgbClr val="7CA116">
                        <a:shade val="67500"/>
                        <a:satMod val="115000"/>
                      </a:srgbClr>
                    </a:gs>
                    <a:gs pos="100000">
                      <a:srgbClr val="7CA11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solidFill>
                    <a:srgbClr val="7CA116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8FA3F734-5380-482F-B460-37F8E00B360C}"/>
                    </a:ext>
                  </a:extLst>
                </p:cNvPr>
                <p:cNvSpPr/>
                <p:nvPr/>
              </p:nvSpPr>
              <p:spPr>
                <a:xfrm>
                  <a:off x="10848623" y="5802676"/>
                  <a:ext cx="576000" cy="574801"/>
                </a:xfrm>
                <a:prstGeom prst="roundRect">
                  <a:avLst>
                    <a:gd name="adj" fmla="val 6771"/>
                  </a:avLst>
                </a:prstGeom>
                <a:gradFill flip="none" rotWithShape="1">
                  <a:gsLst>
                    <a:gs pos="0">
                      <a:srgbClr val="7CA116">
                        <a:shade val="30000"/>
                        <a:satMod val="115000"/>
                      </a:srgbClr>
                    </a:gs>
                    <a:gs pos="50000">
                      <a:srgbClr val="7CA116">
                        <a:shade val="67500"/>
                        <a:satMod val="115000"/>
                      </a:srgbClr>
                    </a:gs>
                    <a:gs pos="100000">
                      <a:srgbClr val="7CA11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solidFill>
                    <a:srgbClr val="7CA116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FCD784DD-965F-4847-891C-B1E8BBC9113E}"/>
                    </a:ext>
                  </a:extLst>
                </p:cNvPr>
                <p:cNvSpPr/>
                <p:nvPr/>
              </p:nvSpPr>
              <p:spPr>
                <a:xfrm>
                  <a:off x="10155937" y="5802676"/>
                  <a:ext cx="576000" cy="574801"/>
                </a:xfrm>
                <a:prstGeom prst="roundRect">
                  <a:avLst>
                    <a:gd name="adj" fmla="val 6771"/>
                  </a:avLst>
                </a:prstGeom>
                <a:gradFill flip="none" rotWithShape="1">
                  <a:gsLst>
                    <a:gs pos="0">
                      <a:srgbClr val="7CA116">
                        <a:shade val="30000"/>
                        <a:satMod val="115000"/>
                      </a:srgbClr>
                    </a:gs>
                    <a:gs pos="50000">
                      <a:srgbClr val="7CA116">
                        <a:shade val="67500"/>
                        <a:satMod val="115000"/>
                      </a:srgbClr>
                    </a:gs>
                    <a:gs pos="100000">
                      <a:srgbClr val="7CA11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solidFill>
                    <a:srgbClr val="7CA116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9C01F37A-1FDA-4C91-AF7E-A89D081F14C4}"/>
                    </a:ext>
                  </a:extLst>
                </p:cNvPr>
                <p:cNvSpPr txBox="1"/>
                <p:nvPr/>
              </p:nvSpPr>
              <p:spPr>
                <a:xfrm>
                  <a:off x="10057460" y="5520166"/>
                  <a:ext cx="52941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Expand</a:t>
                  </a:r>
                  <a:endParaRPr lang="zh-CN" altLang="en-US" sz="7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41" name="文本框 28">
                <a:extLst>
                  <a:ext uri="{FF2B5EF4-FFF2-40B4-BE49-F238E27FC236}">
                    <a16:creationId xmlns:a16="http://schemas.microsoft.com/office/drawing/2014/main" id="{0A2C77EB-F955-4528-94F6-C71B65C4ED7D}"/>
                  </a:ext>
                </a:extLst>
              </p:cNvPr>
              <p:cNvSpPr txBox="1"/>
              <p:nvPr/>
            </p:nvSpPr>
            <p:spPr>
              <a:xfrm>
                <a:off x="10098145" y="6226344"/>
                <a:ext cx="61162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Tablet Mode</a:t>
                </a:r>
                <a:endParaRPr lang="zh-CN" altLang="en-US" sz="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7B330D99-D087-4007-B186-B486462192AA}"/>
                  </a:ext>
                </a:extLst>
              </p:cNvPr>
              <p:cNvGrpSpPr/>
              <p:nvPr/>
            </p:nvGrpSpPr>
            <p:grpSpPr>
              <a:xfrm>
                <a:off x="10333028" y="5998939"/>
                <a:ext cx="212311" cy="181641"/>
                <a:chOff x="7339693" y="4039059"/>
                <a:chExt cx="229508" cy="204185"/>
              </a:xfrm>
            </p:grpSpPr>
            <p:pic>
              <p:nvPicPr>
                <p:cNvPr id="240" name="Graphic 239" descr="Right pointing backhand index">
                  <a:extLst>
                    <a:ext uri="{FF2B5EF4-FFF2-40B4-BE49-F238E27FC236}">
                      <a16:creationId xmlns:a16="http://schemas.microsoft.com/office/drawing/2014/main" id="{32B5A2B2-D4B6-42A0-BFC0-6AD8FBF985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433215" y="4107258"/>
                  <a:ext cx="135986" cy="135986"/>
                </a:xfrm>
                <a:prstGeom prst="rect">
                  <a:avLst/>
                </a:prstGeom>
              </p:spPr>
            </p:pic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0645D99D-F1DF-4C95-84A5-E4D7599B1039}"/>
                    </a:ext>
                  </a:extLst>
                </p:cNvPr>
                <p:cNvSpPr/>
                <p:nvPr/>
              </p:nvSpPr>
              <p:spPr>
                <a:xfrm>
                  <a:off x="7339693" y="4039059"/>
                  <a:ext cx="229507" cy="155124"/>
                </a:xfrm>
                <a:prstGeom prst="rect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245" name="Graphic 244" descr="Bluetooth">
                <a:extLst>
                  <a:ext uri="{FF2B5EF4-FFF2-40B4-BE49-F238E27FC236}">
                    <a16:creationId xmlns:a16="http://schemas.microsoft.com/office/drawing/2014/main" id="{454C0446-B387-4AE3-A6AC-EB42E10DA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992658" y="5944614"/>
                <a:ext cx="246646" cy="246646"/>
              </a:xfrm>
              <a:prstGeom prst="rect">
                <a:avLst/>
              </a:prstGeom>
            </p:spPr>
          </p:pic>
          <p:sp>
            <p:nvSpPr>
              <p:cNvPr id="246" name="文本框 28">
                <a:extLst>
                  <a:ext uri="{FF2B5EF4-FFF2-40B4-BE49-F238E27FC236}">
                    <a16:creationId xmlns:a16="http://schemas.microsoft.com/office/drawing/2014/main" id="{FEA4F44F-314E-4D7E-80C5-3FFE1F6FF341}"/>
                  </a:ext>
                </a:extLst>
              </p:cNvPr>
              <p:cNvSpPr txBox="1"/>
              <p:nvPr/>
            </p:nvSpPr>
            <p:spPr>
              <a:xfrm>
                <a:off x="10802911" y="6226344"/>
                <a:ext cx="61162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Bluetooth</a:t>
                </a:r>
                <a:endParaRPr lang="zh-CN" altLang="en-US" sz="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48" name="Graphic 247" descr="Leaf">
                <a:extLst>
                  <a:ext uri="{FF2B5EF4-FFF2-40B4-BE49-F238E27FC236}">
                    <a16:creationId xmlns:a16="http://schemas.microsoft.com/office/drawing/2014/main" id="{E32DFFA4-BDAB-4B48-A47C-4A8FE0EA7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720467" y="5962897"/>
                <a:ext cx="217684" cy="217684"/>
              </a:xfrm>
              <a:prstGeom prst="rect">
                <a:avLst/>
              </a:prstGeom>
            </p:spPr>
          </p:pic>
          <p:sp>
            <p:nvSpPr>
              <p:cNvPr id="249" name="文本框 28">
                <a:extLst>
                  <a:ext uri="{FF2B5EF4-FFF2-40B4-BE49-F238E27FC236}">
                    <a16:creationId xmlns:a16="http://schemas.microsoft.com/office/drawing/2014/main" id="{077E2AAA-8345-4AF9-AA78-A8504EBD1589}"/>
                  </a:ext>
                </a:extLst>
              </p:cNvPr>
              <p:cNvSpPr txBox="1"/>
              <p:nvPr/>
            </p:nvSpPr>
            <p:spPr>
              <a:xfrm>
                <a:off x="11500516" y="6135210"/>
                <a:ext cx="6116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Battery Server</a:t>
                </a:r>
                <a:endParaRPr lang="zh-CN" altLang="en-US" sz="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2018F3-AC96-4B70-BA9E-1B7450300B5C}"/>
                </a:ext>
              </a:extLst>
            </p:cNvPr>
            <p:cNvGrpSpPr/>
            <p:nvPr/>
          </p:nvGrpSpPr>
          <p:grpSpPr>
            <a:xfrm>
              <a:off x="10122309" y="3131269"/>
              <a:ext cx="1995001" cy="1166983"/>
              <a:chOff x="10122308" y="3104280"/>
              <a:chExt cx="1995001" cy="1166983"/>
            </a:xfrm>
          </p:grpSpPr>
          <p:pic>
            <p:nvPicPr>
              <p:cNvPr id="31" name="图片 30" descr="沙滩上有太阳&#10;&#10;描述已自动生成">
                <a:extLst>
                  <a:ext uri="{FF2B5EF4-FFF2-40B4-BE49-F238E27FC236}">
                    <a16:creationId xmlns:a16="http://schemas.microsoft.com/office/drawing/2014/main" id="{C0993E50-0CBB-4C0B-9444-46B6DC07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2308" y="3104280"/>
                <a:ext cx="1995001" cy="1166983"/>
              </a:xfrm>
              <a:prstGeom prst="roundRect">
                <a:avLst>
                  <a:gd name="adj" fmla="val 5858"/>
                </a:avLst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25" name="箭头: V 形 224">
                <a:extLst>
                  <a:ext uri="{FF2B5EF4-FFF2-40B4-BE49-F238E27FC236}">
                    <a16:creationId xmlns:a16="http://schemas.microsoft.com/office/drawing/2014/main" id="{19DCEE6B-E8BA-458E-BEF7-AA62A32D94BA}"/>
                  </a:ext>
                </a:extLst>
              </p:cNvPr>
              <p:cNvSpPr/>
              <p:nvPr/>
            </p:nvSpPr>
            <p:spPr>
              <a:xfrm rot="10800000">
                <a:off x="10155937" y="3688033"/>
                <a:ext cx="68479" cy="123075"/>
              </a:xfrm>
              <a:prstGeom prst="chevron">
                <a:avLst>
                  <a:gd name="adj" fmla="val 6939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箭头: V 形 226">
                <a:extLst>
                  <a:ext uri="{FF2B5EF4-FFF2-40B4-BE49-F238E27FC236}">
                    <a16:creationId xmlns:a16="http://schemas.microsoft.com/office/drawing/2014/main" id="{D5122624-9CE7-45EE-85C1-3B9CD015B512}"/>
                  </a:ext>
                </a:extLst>
              </p:cNvPr>
              <p:cNvSpPr/>
              <p:nvPr/>
            </p:nvSpPr>
            <p:spPr>
              <a:xfrm>
                <a:off x="12021041" y="3687771"/>
                <a:ext cx="68479" cy="123075"/>
              </a:xfrm>
              <a:prstGeom prst="chevron">
                <a:avLst>
                  <a:gd name="adj" fmla="val 6939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E9D209-13DD-42E6-9A8E-BFD942FC268C}"/>
                </a:ext>
              </a:extLst>
            </p:cNvPr>
            <p:cNvGrpSpPr/>
            <p:nvPr/>
          </p:nvGrpSpPr>
          <p:grpSpPr>
            <a:xfrm>
              <a:off x="10112114" y="2062753"/>
              <a:ext cx="2029529" cy="924955"/>
              <a:chOff x="10112113" y="2035764"/>
              <a:chExt cx="2029529" cy="924955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858828D6-F864-411C-AFF3-CA72FB9612BC}"/>
                  </a:ext>
                </a:extLst>
              </p:cNvPr>
              <p:cNvSpPr/>
              <p:nvPr/>
            </p:nvSpPr>
            <p:spPr>
              <a:xfrm>
                <a:off x="10112113" y="2035764"/>
                <a:ext cx="2029529" cy="9144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7CA116">
                      <a:shade val="30000"/>
                      <a:satMod val="115000"/>
                    </a:srgbClr>
                  </a:gs>
                  <a:gs pos="50000">
                    <a:srgbClr val="7CA116">
                      <a:shade val="67500"/>
                      <a:satMod val="115000"/>
                    </a:srgbClr>
                  </a:gs>
                  <a:gs pos="100000">
                    <a:srgbClr val="7CA116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E8044BC5-F676-43B2-ABCE-95EE9F7D6A94}"/>
                  </a:ext>
                </a:extLst>
              </p:cNvPr>
              <p:cNvGrpSpPr/>
              <p:nvPr/>
            </p:nvGrpSpPr>
            <p:grpSpPr>
              <a:xfrm>
                <a:off x="10155937" y="2073453"/>
                <a:ext cx="828000" cy="828000"/>
                <a:chOff x="10130981" y="2154156"/>
                <a:chExt cx="828000" cy="828000"/>
              </a:xfrm>
            </p:grpSpPr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FEB50305-17B8-4D48-90D8-8BFCFFFB5478}"/>
                    </a:ext>
                  </a:extLst>
                </p:cNvPr>
                <p:cNvSpPr/>
                <p:nvPr/>
              </p:nvSpPr>
              <p:spPr>
                <a:xfrm>
                  <a:off x="10130981" y="2154156"/>
                  <a:ext cx="828000" cy="8280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437A4572-8F0C-4E8E-8D56-6EC5C3B6BA32}"/>
                    </a:ext>
                  </a:extLst>
                </p:cNvPr>
                <p:cNvSpPr/>
                <p:nvPr/>
              </p:nvSpPr>
              <p:spPr>
                <a:xfrm>
                  <a:off x="10184981" y="2210442"/>
                  <a:ext cx="720000" cy="720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46069991-397D-4FCB-9DA7-BC3AC6D042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544981" y="2240300"/>
                  <a:ext cx="1" cy="9608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9A908E3E-B7F2-4A6E-A58F-F52CEB1BD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24416" y="2568156"/>
                  <a:ext cx="972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9F1A1868-06C8-4879-8E4D-F2CDEA01BD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77955" y="2568156"/>
                  <a:ext cx="972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48DF84B6-859D-44A9-B2D1-214E1E4EE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544980" y="2806551"/>
                  <a:ext cx="1" cy="9608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D09FA274-B6E0-4C5E-A749-0DB14F0939B2}"/>
                    </a:ext>
                  </a:extLst>
                </p:cNvPr>
                <p:cNvSpPr/>
                <p:nvPr/>
              </p:nvSpPr>
              <p:spPr>
                <a:xfrm rot="16849374" flipH="1">
                  <a:off x="10429529" y="2421991"/>
                  <a:ext cx="49259" cy="20999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BE1DFF7E-C07D-45AE-A0A1-38EAECF821DF}"/>
                    </a:ext>
                  </a:extLst>
                </p:cNvPr>
                <p:cNvSpPr/>
                <p:nvPr/>
              </p:nvSpPr>
              <p:spPr>
                <a:xfrm rot="10800000" flipH="1">
                  <a:off x="10526787" y="2511709"/>
                  <a:ext cx="45719" cy="276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CA116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77A670"/>
                    </a:solidFill>
                  </a:endParaRPr>
                </a:p>
              </p:txBody>
            </p:sp>
          </p:grp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9C775A-F2D3-4752-BB5B-7BC9BB4058AA}"/>
                  </a:ext>
                </a:extLst>
              </p:cNvPr>
              <p:cNvSpPr txBox="1"/>
              <p:nvPr/>
            </p:nvSpPr>
            <p:spPr>
              <a:xfrm>
                <a:off x="10946134" y="2222055"/>
                <a:ext cx="98390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Thursday</a:t>
                </a:r>
              </a:p>
              <a:p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Apr.30</a:t>
                </a:r>
                <a:r>
                  <a:rPr lang="en-US" altLang="zh-CN" sz="1400" b="1" baseline="300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  <a:endParaRPr lang="en-US" altLang="zh-CN" sz="14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zh-CN" altLang="en-US" sz="1400" b="1" dirty="0">
                  <a:solidFill>
                    <a:srgbClr val="77A67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8FC89C8D-5B40-4971-B7D4-6BBE82E8A1C9}"/>
                </a:ext>
              </a:extLst>
            </p:cNvPr>
            <p:cNvGrpSpPr/>
            <p:nvPr/>
          </p:nvGrpSpPr>
          <p:grpSpPr>
            <a:xfrm>
              <a:off x="10112588" y="93545"/>
              <a:ext cx="2029055" cy="1811724"/>
              <a:chOff x="10112587" y="66557"/>
              <a:chExt cx="2029055" cy="1811724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F1935CC5-BA29-4DAF-9911-1CBAB61F6243}"/>
                  </a:ext>
                </a:extLst>
              </p:cNvPr>
              <p:cNvSpPr/>
              <p:nvPr/>
            </p:nvSpPr>
            <p:spPr>
              <a:xfrm>
                <a:off x="10112587" y="66557"/>
                <a:ext cx="2029055" cy="1811724"/>
              </a:xfrm>
              <a:prstGeom prst="roundRect">
                <a:avLst>
                  <a:gd name="adj" fmla="val 4330"/>
                </a:avLst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D3CF0328-1384-40FB-851B-1B0C3492C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55936" y="140985"/>
                <a:ext cx="389403" cy="319135"/>
              </a:xfrm>
              <a:prstGeom prst="rect">
                <a:avLst/>
              </a:prstGeom>
            </p:spPr>
          </p:pic>
          <p:pic>
            <p:nvPicPr>
              <p:cNvPr id="230" name="图片 13">
                <a:extLst>
                  <a:ext uri="{FF2B5EF4-FFF2-40B4-BE49-F238E27FC236}">
                    <a16:creationId xmlns:a16="http://schemas.microsoft.com/office/drawing/2014/main" id="{89785F0C-E724-4A87-BD72-E5BEC1D36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92478" y="560116"/>
                <a:ext cx="207628" cy="199275"/>
              </a:xfrm>
              <a:prstGeom prst="rect">
                <a:avLst/>
              </a:prstGeom>
            </p:spPr>
          </p:pic>
          <p:sp>
            <p:nvSpPr>
              <p:cNvPr id="231" name="文本框 28">
                <a:extLst>
                  <a:ext uri="{FF2B5EF4-FFF2-40B4-BE49-F238E27FC236}">
                    <a16:creationId xmlns:a16="http://schemas.microsoft.com/office/drawing/2014/main" id="{FE9F9A18-EB7D-4671-AF9F-20FCD48D754A}"/>
                  </a:ext>
                </a:extLst>
              </p:cNvPr>
              <p:cNvSpPr txBox="1"/>
              <p:nvPr/>
            </p:nvSpPr>
            <p:spPr>
              <a:xfrm>
                <a:off x="10346572" y="572695"/>
                <a:ext cx="119473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Microsoft Store (2)</a:t>
                </a:r>
                <a:endParaRPr lang="zh-CN" altLang="en-US" sz="7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箭头: V 形 97">
                <a:extLst>
                  <a:ext uri="{FF2B5EF4-FFF2-40B4-BE49-F238E27FC236}">
                    <a16:creationId xmlns:a16="http://schemas.microsoft.com/office/drawing/2014/main" id="{546CA952-FC88-4DE1-AA5E-4B0026946199}"/>
                  </a:ext>
                </a:extLst>
              </p:cNvPr>
              <p:cNvSpPr/>
              <p:nvPr/>
            </p:nvSpPr>
            <p:spPr>
              <a:xfrm rot="5400000">
                <a:off x="11957340" y="618849"/>
                <a:ext cx="68479" cy="123075"/>
              </a:xfrm>
              <a:prstGeom prst="chevron">
                <a:avLst>
                  <a:gd name="adj" fmla="val 6939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文本框 66">
                <a:extLst>
                  <a:ext uri="{FF2B5EF4-FFF2-40B4-BE49-F238E27FC236}">
                    <a16:creationId xmlns:a16="http://schemas.microsoft.com/office/drawing/2014/main" id="{95ADF933-0314-4157-AABD-3A91E6567261}"/>
                  </a:ext>
                </a:extLst>
              </p:cNvPr>
              <p:cNvSpPr txBox="1"/>
              <p:nvPr/>
            </p:nvSpPr>
            <p:spPr>
              <a:xfrm>
                <a:off x="10346572" y="839357"/>
                <a:ext cx="102588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Microsoft Edge (1)</a:t>
                </a:r>
                <a:endParaRPr lang="zh-CN" altLang="en-US" sz="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36" name="图片 65" descr="图片包含 游戏机, 轮子&#10;&#10;描述已自动生成">
                <a:extLst>
                  <a:ext uri="{FF2B5EF4-FFF2-40B4-BE49-F238E27FC236}">
                    <a16:creationId xmlns:a16="http://schemas.microsoft.com/office/drawing/2014/main" id="{B3D47575-8E12-42B9-B1AE-14B6716C5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7523" y="851730"/>
                <a:ext cx="200282" cy="19927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7" name="箭头: V 形 97">
                <a:extLst>
                  <a:ext uri="{FF2B5EF4-FFF2-40B4-BE49-F238E27FC236}">
                    <a16:creationId xmlns:a16="http://schemas.microsoft.com/office/drawing/2014/main" id="{DF09F251-225F-42FE-BB0A-F5A6483C2B29}"/>
                  </a:ext>
                </a:extLst>
              </p:cNvPr>
              <p:cNvSpPr/>
              <p:nvPr/>
            </p:nvSpPr>
            <p:spPr>
              <a:xfrm rot="5400000">
                <a:off x="11957340" y="891354"/>
                <a:ext cx="68479" cy="123075"/>
              </a:xfrm>
              <a:prstGeom prst="chevron">
                <a:avLst>
                  <a:gd name="adj" fmla="val 6939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文本框 28">
                <a:extLst>
                  <a:ext uri="{FF2B5EF4-FFF2-40B4-BE49-F238E27FC236}">
                    <a16:creationId xmlns:a16="http://schemas.microsoft.com/office/drawing/2014/main" id="{208A2DA0-1BFC-4845-92E9-FC67F354D392}"/>
                  </a:ext>
                </a:extLst>
              </p:cNvPr>
              <p:cNvSpPr txBox="1"/>
              <p:nvPr/>
            </p:nvSpPr>
            <p:spPr>
              <a:xfrm>
                <a:off x="10508603" y="143473"/>
                <a:ext cx="14214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Notifications</a:t>
                </a:r>
                <a:endParaRPr lang="zh-CN" altLang="en-US" sz="14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pic>
          <p:nvPicPr>
            <p:cNvPr id="226" name="图片 225" descr="蓝色的天空中有许多云&#10;&#10;描述已自动生成">
              <a:extLst>
                <a:ext uri="{FF2B5EF4-FFF2-40B4-BE49-F238E27FC236}">
                  <a16:creationId xmlns:a16="http://schemas.microsoft.com/office/drawing/2014/main" id="{9780AE24-F3FE-4ACF-B402-6DD287F87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417" y="4432474"/>
              <a:ext cx="1968694" cy="1007099"/>
            </a:xfrm>
            <a:prstGeom prst="roundRect">
              <a:avLst>
                <a:gd name="adj" fmla="val 8405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DB1175AB-100C-43E3-9009-D37247309B49}"/>
                </a:ext>
              </a:extLst>
            </p:cNvPr>
            <p:cNvGrpSpPr/>
            <p:nvPr/>
          </p:nvGrpSpPr>
          <p:grpSpPr>
            <a:xfrm>
              <a:off x="10122308" y="4451259"/>
              <a:ext cx="1737299" cy="972523"/>
              <a:chOff x="10122308" y="4451259"/>
              <a:chExt cx="1737299" cy="97252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257AE8D-61E2-4D6E-809D-7B619D470CCC}"/>
                  </a:ext>
                </a:extLst>
              </p:cNvPr>
              <p:cNvGrpSpPr/>
              <p:nvPr/>
            </p:nvGrpSpPr>
            <p:grpSpPr>
              <a:xfrm>
                <a:off x="10122308" y="4451259"/>
                <a:ext cx="1737299" cy="972523"/>
                <a:chOff x="10122308" y="4424271"/>
                <a:chExt cx="1737299" cy="972523"/>
              </a:xfrm>
            </p:grpSpPr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59532BFB-1DF1-4EB5-B352-CD87BDB1AD5F}"/>
                    </a:ext>
                  </a:extLst>
                </p:cNvPr>
                <p:cNvSpPr txBox="1"/>
                <p:nvPr/>
              </p:nvSpPr>
              <p:spPr>
                <a:xfrm>
                  <a:off x="10122308" y="4424271"/>
                  <a:ext cx="10290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>
                      <a:solidFill>
                        <a:schemeClr val="bg1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29</a:t>
                  </a:r>
                  <a:r>
                    <a:rPr lang="zh-CN" altLang="en-US" sz="2000" b="1" dirty="0">
                      <a:solidFill>
                        <a:schemeClr val="bg1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℃</a:t>
                  </a: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28BDDE83-D4CA-468F-8EA4-E111477131D0}"/>
                    </a:ext>
                  </a:extLst>
                </p:cNvPr>
                <p:cNvSpPr txBox="1"/>
                <p:nvPr/>
              </p:nvSpPr>
              <p:spPr>
                <a:xfrm>
                  <a:off x="10130981" y="4935129"/>
                  <a:ext cx="1728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err="1">
                      <a:solidFill>
                        <a:schemeClr val="bg1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rPr>
                    <a:t>Jiangcheng</a:t>
                  </a:r>
                  <a:r>
                    <a:rPr lang="en-US" altLang="zh-CN" sz="1200" dirty="0">
                      <a:solidFill>
                        <a:schemeClr val="bg1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" panose="020B0502040204020203" pitchFamily="34" charset="0"/>
                      <a:cs typeface="Segoe UI" panose="020B0502040204020203" pitchFamily="34" charset="0"/>
                    </a:rPr>
                    <a:t> District, Guangdong</a:t>
                  </a:r>
                  <a:endParaRPr lang="zh-CN" altLang="en-US" sz="11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232" name="图形 231" descr="昏暗小太阳">
                <a:extLst>
                  <a:ext uri="{FF2B5EF4-FFF2-40B4-BE49-F238E27FC236}">
                    <a16:creationId xmlns:a16="http://schemas.microsoft.com/office/drawing/2014/main" id="{64BC53A2-A10C-4DA9-B698-4515B4939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333606" y="4458473"/>
                <a:ext cx="495004" cy="495004"/>
              </a:xfrm>
              <a:prstGeom prst="rect">
                <a:avLst/>
              </a:prstGeom>
            </p:spPr>
          </p:pic>
        </p:grpSp>
      </p:grpSp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6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83" r="74917"/>
          <a:stretch/>
        </p:blipFill>
        <p:spPr>
          <a:xfrm>
            <a:off x="952696" y="6591601"/>
            <a:ext cx="180000" cy="18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8" y="6592752"/>
            <a:ext cx="180001" cy="177699"/>
          </a:xfrm>
          <a:prstGeom prst="rect">
            <a:avLst/>
          </a:prstGeom>
        </p:spPr>
      </p:pic>
      <p:pic>
        <p:nvPicPr>
          <p:cNvPr id="42" name="图片 41" descr="图片包含 游戏机, 轮子&#10;&#10;描述已自动生成">
            <a:extLst>
              <a:ext uri="{FF2B5EF4-FFF2-40B4-BE49-F238E27FC236}">
                <a16:creationId xmlns:a16="http://schemas.microsoft.com/office/drawing/2014/main" id="{D33FE92E-D2FA-4C90-9889-8542EF8F3C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9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8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10" y="6585861"/>
            <a:ext cx="178597" cy="178597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ADAA77-C715-4A8E-A085-E75935771A9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33">
            <a:biLevel thresh="75000"/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7" y="6618749"/>
            <a:ext cx="188817" cy="15285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CEF7599-AC38-4D8B-B332-3ED21B275BD3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pic>
        <p:nvPicPr>
          <p:cNvPr id="42" name="图片 41" descr="图片包含 游戏机, 轮子&#10;&#10;描述已自动生成">
            <a:hlinkClick r:id="rId13" action="ppaction://hlinksldjump"/>
            <a:extLst>
              <a:ext uri="{FF2B5EF4-FFF2-40B4-BE49-F238E27FC236}">
                <a16:creationId xmlns:a16="http://schemas.microsoft.com/office/drawing/2014/main" id="{D33FE92E-D2FA-4C90-9889-8542EF8F3C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1221327D-2BD6-438A-B46C-ED69EE68E338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9" name="图片 108">
            <a:hlinkClick r:id="rId20" action="ppaction://hlinksldjump"/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7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hlinkClick r:id="rId23" action="ppaction://hlinksldjump"/>
            <a:extLst>
              <a:ext uri="{FF2B5EF4-FFF2-40B4-BE49-F238E27FC236}">
                <a16:creationId xmlns:a16="http://schemas.microsoft.com/office/drawing/2014/main" id="{D9ADAA77-C715-4A8E-A085-E75935771A9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26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CEB19A-D7B0-47BD-B7EA-EBD1A300CAB6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78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FE50F-D69F-46FA-8D87-E214C221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BC064-C4C8-40EE-9F17-79F6680C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1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E5974C-2A54-411C-BF73-7CE621D0696A}"/>
              </a:ext>
            </a:extLst>
          </p:cNvPr>
          <p:cNvGrpSpPr/>
          <p:nvPr/>
        </p:nvGrpSpPr>
        <p:grpSpPr>
          <a:xfrm>
            <a:off x="0" y="1983169"/>
            <a:ext cx="3765232" cy="4515534"/>
            <a:chOff x="-3" y="1983673"/>
            <a:chExt cx="3765232" cy="4515534"/>
          </a:xfrm>
        </p:grpSpPr>
        <p:sp>
          <p:nvSpPr>
            <p:cNvPr id="25" name="矩形: 圆顶角 24">
              <a:extLst>
                <a:ext uri="{FF2B5EF4-FFF2-40B4-BE49-F238E27FC236}">
                  <a16:creationId xmlns:a16="http://schemas.microsoft.com/office/drawing/2014/main" id="{EFE461F7-F9CD-49B8-B500-3F79EDE95B70}"/>
                </a:ext>
              </a:extLst>
            </p:cNvPr>
            <p:cNvSpPr/>
            <p:nvPr/>
          </p:nvSpPr>
          <p:spPr>
            <a:xfrm>
              <a:off x="-3" y="1990725"/>
              <a:ext cx="3765231" cy="4508482"/>
            </a:xfrm>
            <a:prstGeom prst="round2SameRect">
              <a:avLst>
                <a:gd name="adj1" fmla="val 1266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  <a:alpha val="7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  <a:alpha val="70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  <a:alpha val="7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顶角 25">
              <a:extLst>
                <a:ext uri="{FF2B5EF4-FFF2-40B4-BE49-F238E27FC236}">
                  <a16:creationId xmlns:a16="http://schemas.microsoft.com/office/drawing/2014/main" id="{DFD3A387-FA4D-4A9F-8000-176497E8C391}"/>
                </a:ext>
              </a:extLst>
            </p:cNvPr>
            <p:cNvSpPr/>
            <p:nvPr/>
          </p:nvSpPr>
          <p:spPr>
            <a:xfrm>
              <a:off x="40746" y="2592894"/>
              <a:ext cx="1590220" cy="366930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: 圆顶角 27">
              <a:extLst>
                <a:ext uri="{FF2B5EF4-FFF2-40B4-BE49-F238E27FC236}">
                  <a16:creationId xmlns:a16="http://schemas.microsoft.com/office/drawing/2014/main" id="{51A96D95-88B6-42B4-B484-59845A29A83B}"/>
                </a:ext>
              </a:extLst>
            </p:cNvPr>
            <p:cNvSpPr/>
            <p:nvPr/>
          </p:nvSpPr>
          <p:spPr>
            <a:xfrm>
              <a:off x="-2" y="6265037"/>
              <a:ext cx="3765231" cy="234169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0">
                  <a:srgbClr val="79991F">
                    <a:shade val="30000"/>
                    <a:satMod val="115000"/>
                  </a:srgbClr>
                </a:gs>
                <a:gs pos="50000">
                  <a:srgbClr val="79991F">
                    <a:shade val="67500"/>
                    <a:satMod val="115000"/>
                  </a:srgbClr>
                </a:gs>
                <a:gs pos="100000">
                  <a:srgbClr val="79991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20D1067B-76C2-4291-ADEA-9F64962248F8}"/>
                </a:ext>
              </a:extLst>
            </p:cNvPr>
            <p:cNvSpPr/>
            <p:nvPr/>
          </p:nvSpPr>
          <p:spPr>
            <a:xfrm rot="5400000">
              <a:off x="189811" y="6052494"/>
              <a:ext cx="144000" cy="108000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F08789C-069E-4951-B4BC-6B33FD42A42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58" y="5956418"/>
              <a:ext cx="145544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1063FA7-CBAC-4C18-A605-1E01F804D7A8}"/>
                </a:ext>
              </a:extLst>
            </p:cNvPr>
            <p:cNvSpPr txBox="1"/>
            <p:nvPr/>
          </p:nvSpPr>
          <p:spPr>
            <a:xfrm>
              <a:off x="289691" y="5995203"/>
              <a:ext cx="900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All Programs</a:t>
              </a:r>
              <a:endParaRPr lang="zh-CN" altLang="en-US" sz="8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pic>
          <p:nvPicPr>
            <p:cNvPr id="32" name="图片 31" descr="图片包含 游戏机, 轮子&#10;&#10;描述已自动生成">
              <a:extLst>
                <a:ext uri="{FF2B5EF4-FFF2-40B4-BE49-F238E27FC236}">
                  <a16:creationId xmlns:a16="http://schemas.microsoft.com/office/drawing/2014/main" id="{18E7CB10-6147-4CF8-811A-A52AB43E8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83" y="2661268"/>
              <a:ext cx="242420" cy="24120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A24F142-9D05-4A00-A947-D31407146AE4}"/>
                </a:ext>
              </a:extLst>
            </p:cNvPr>
            <p:cNvSpPr txBox="1"/>
            <p:nvPr/>
          </p:nvSpPr>
          <p:spPr>
            <a:xfrm>
              <a:off x="343856" y="2627460"/>
              <a:ext cx="900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Internet</a:t>
              </a:r>
            </a:p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Microsoft Edge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AB9E4AE-B868-4BDD-9EBA-523224C5DF4A}"/>
                </a:ext>
              </a:extLst>
            </p:cNvPr>
            <p:cNvSpPr txBox="1"/>
            <p:nvPr/>
          </p:nvSpPr>
          <p:spPr>
            <a:xfrm>
              <a:off x="342679" y="2998301"/>
              <a:ext cx="900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Mail</a:t>
              </a:r>
            </a:p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Windows Mail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3373356-FE77-4145-8135-3973A9897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29" y="3031517"/>
              <a:ext cx="267044" cy="23806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5A14B4A-A322-44D9-8CD9-B551601907F4}"/>
                </a:ext>
              </a:extLst>
            </p:cNvPr>
            <p:cNvCxnSpPr>
              <a:cxnSpLocks/>
            </p:cNvCxnSpPr>
            <p:nvPr/>
          </p:nvCxnSpPr>
          <p:spPr>
            <a:xfrm>
              <a:off x="90513" y="3336855"/>
              <a:ext cx="149993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A42A0577-F08A-4E29-B321-6E4676708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156" y="3473018"/>
              <a:ext cx="206612" cy="2383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C4D6445-A3CB-45DF-9846-EF2D9BBA0BC2}"/>
                </a:ext>
              </a:extLst>
            </p:cNvPr>
            <p:cNvSpPr txBox="1"/>
            <p:nvPr/>
          </p:nvSpPr>
          <p:spPr>
            <a:xfrm>
              <a:off x="330768" y="3488520"/>
              <a:ext cx="900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Calendar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4441B93-07F8-4FF3-85C7-AC26D051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6720" y="3849931"/>
              <a:ext cx="215551" cy="20687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1455C5E-F60F-4254-B10D-2FD557A057F3}"/>
                </a:ext>
              </a:extLst>
            </p:cNvPr>
            <p:cNvSpPr txBox="1"/>
            <p:nvPr/>
          </p:nvSpPr>
          <p:spPr>
            <a:xfrm>
              <a:off x="330768" y="3859646"/>
              <a:ext cx="900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Microsoft Store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9CE0A84-054D-41FA-8771-BB89972FD675}"/>
                </a:ext>
              </a:extLst>
            </p:cNvPr>
            <p:cNvSpPr txBox="1"/>
            <p:nvPr/>
          </p:nvSpPr>
          <p:spPr>
            <a:xfrm>
              <a:off x="1612888" y="2582338"/>
              <a:ext cx="900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Office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1763AED-03A1-4418-9055-29CE3A991D57}"/>
                </a:ext>
              </a:extLst>
            </p:cNvPr>
            <p:cNvSpPr/>
            <p:nvPr/>
          </p:nvSpPr>
          <p:spPr>
            <a:xfrm>
              <a:off x="1706356" y="2806321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BE3819">
                    <a:shade val="30000"/>
                    <a:satMod val="115000"/>
                  </a:srgbClr>
                </a:gs>
                <a:gs pos="50000">
                  <a:srgbClr val="BE3819">
                    <a:shade val="67500"/>
                    <a:satMod val="115000"/>
                  </a:srgbClr>
                </a:gs>
                <a:gs pos="100000">
                  <a:srgbClr val="BE3819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 descr="图片包含 游戏机, 画&#10;&#10;描述已自动生成">
              <a:extLst>
                <a:ext uri="{FF2B5EF4-FFF2-40B4-BE49-F238E27FC236}">
                  <a16:creationId xmlns:a16="http://schemas.microsoft.com/office/drawing/2014/main" id="{891F4006-A644-4F8C-A2E2-04DD1721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1914534" y="3021347"/>
              <a:ext cx="195643" cy="18194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94C1FF9-8949-4C78-82EC-2C044E5B5F36}"/>
                </a:ext>
              </a:extLst>
            </p:cNvPr>
            <p:cNvSpPr/>
            <p:nvPr/>
          </p:nvSpPr>
          <p:spPr>
            <a:xfrm>
              <a:off x="2393087" y="2806321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2B7CD3">
                    <a:shade val="30000"/>
                    <a:satMod val="115000"/>
                  </a:srgbClr>
                </a:gs>
                <a:gs pos="50000">
                  <a:srgbClr val="2B7CD3">
                    <a:shade val="67500"/>
                    <a:satMod val="115000"/>
                  </a:srgbClr>
                </a:gs>
                <a:gs pos="100000">
                  <a:srgbClr val="2B7CD3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游戏机, 钟表, 标志, 电脑&#10;&#10;描述已自动生成">
              <a:extLst>
                <a:ext uri="{FF2B5EF4-FFF2-40B4-BE49-F238E27FC236}">
                  <a16:creationId xmlns:a16="http://schemas.microsoft.com/office/drawing/2014/main" id="{CE8CACDF-FB1D-4847-8E4D-9E1A855FC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2600377" y="3021347"/>
              <a:ext cx="197419" cy="183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9D26F452-5161-4032-BE9D-85EAABBB9DE8}"/>
                </a:ext>
              </a:extLst>
            </p:cNvPr>
            <p:cNvSpPr/>
            <p:nvPr/>
          </p:nvSpPr>
          <p:spPr>
            <a:xfrm>
              <a:off x="3078153" y="2806321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21A366">
                    <a:shade val="30000"/>
                    <a:satMod val="115000"/>
                  </a:srgbClr>
                </a:gs>
                <a:gs pos="50000">
                  <a:srgbClr val="21A366">
                    <a:shade val="67500"/>
                    <a:satMod val="115000"/>
                  </a:srgbClr>
                </a:gs>
                <a:gs pos="100000">
                  <a:srgbClr val="21A36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片 47" descr="图片包含 游戏机, 物体, 标志, 街道&#10;&#10;描述已自动生成">
              <a:extLst>
                <a:ext uri="{FF2B5EF4-FFF2-40B4-BE49-F238E27FC236}">
                  <a16:creationId xmlns:a16="http://schemas.microsoft.com/office/drawing/2014/main" id="{C8CBB799-9C96-492D-BC1D-0C643782D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3285443" y="3019695"/>
              <a:ext cx="197419" cy="183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10F03A2-6D9C-4F08-B940-B6AB3160543A}"/>
                </a:ext>
              </a:extLst>
            </p:cNvPr>
            <p:cNvSpPr txBox="1"/>
            <p:nvPr/>
          </p:nvSpPr>
          <p:spPr>
            <a:xfrm>
              <a:off x="1645039" y="3267188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PowerPoint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DBD5510-FD74-49A3-A184-A6818020483C}"/>
                </a:ext>
              </a:extLst>
            </p:cNvPr>
            <p:cNvSpPr txBox="1"/>
            <p:nvPr/>
          </p:nvSpPr>
          <p:spPr>
            <a:xfrm>
              <a:off x="2332429" y="3267188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Word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4945A42-7CDB-4DEE-B5C3-8663990C18F6}"/>
                </a:ext>
              </a:extLst>
            </p:cNvPr>
            <p:cNvSpPr txBox="1"/>
            <p:nvPr/>
          </p:nvSpPr>
          <p:spPr>
            <a:xfrm>
              <a:off x="3017495" y="3267188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Excel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13CDBC8-099E-4A33-B84D-85264251FA1B}"/>
                </a:ext>
              </a:extLst>
            </p:cNvPr>
            <p:cNvSpPr/>
            <p:nvPr/>
          </p:nvSpPr>
          <p:spPr>
            <a:xfrm>
              <a:off x="1706355" y="3482214"/>
              <a:ext cx="1298732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23A2E7">
                    <a:shade val="30000"/>
                    <a:satMod val="115000"/>
                  </a:srgbClr>
                </a:gs>
                <a:gs pos="50000">
                  <a:srgbClr val="23A2E7">
                    <a:shade val="67500"/>
                    <a:satMod val="115000"/>
                  </a:srgbClr>
                </a:gs>
                <a:gs pos="100000">
                  <a:srgbClr val="23A2E7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片 52" descr="图片包含 游戏机, 伞&#10;&#10;描述已自动生成">
              <a:extLst>
                <a:ext uri="{FF2B5EF4-FFF2-40B4-BE49-F238E27FC236}">
                  <a16:creationId xmlns:a16="http://schemas.microsoft.com/office/drawing/2014/main" id="{B10EC415-CFD6-474A-9001-01DA192E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2247675" y="3685371"/>
              <a:ext cx="256328" cy="16426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917CFDC-1455-4524-978C-0F387BB7D928}"/>
                </a:ext>
              </a:extLst>
            </p:cNvPr>
            <p:cNvSpPr txBox="1"/>
            <p:nvPr/>
          </p:nvSpPr>
          <p:spPr>
            <a:xfrm>
              <a:off x="1645039" y="3943081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OneDrive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1AF14492-E87B-481D-B749-47B85E9715EE}"/>
                </a:ext>
              </a:extLst>
            </p:cNvPr>
            <p:cNvSpPr/>
            <p:nvPr/>
          </p:nvSpPr>
          <p:spPr>
            <a:xfrm>
              <a:off x="3078152" y="3480669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C761E8">
                    <a:shade val="30000"/>
                    <a:satMod val="115000"/>
                  </a:srgbClr>
                </a:gs>
                <a:gs pos="50000">
                  <a:srgbClr val="C761E8">
                    <a:shade val="67500"/>
                    <a:satMod val="115000"/>
                  </a:srgbClr>
                </a:gs>
                <a:gs pos="100000">
                  <a:srgbClr val="C761E8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图片包含 游戏机, 标志, 钟表, 监控&#10;&#10;描述已自动生成">
              <a:extLst>
                <a:ext uri="{FF2B5EF4-FFF2-40B4-BE49-F238E27FC236}">
                  <a16:creationId xmlns:a16="http://schemas.microsoft.com/office/drawing/2014/main" id="{3042B7DF-FA72-4281-8730-E91745CC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3282344" y="3682170"/>
              <a:ext cx="197419" cy="183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5FD5337-C827-4D84-BC0F-5B93DCF641F8}"/>
                </a:ext>
              </a:extLst>
            </p:cNvPr>
            <p:cNvSpPr txBox="1"/>
            <p:nvPr/>
          </p:nvSpPr>
          <p:spPr>
            <a:xfrm>
              <a:off x="3017495" y="3941536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OneNote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D5E18DD-B653-45FE-AD91-DB1209A62313}"/>
                </a:ext>
              </a:extLst>
            </p:cNvPr>
            <p:cNvSpPr txBox="1"/>
            <p:nvPr/>
          </p:nvSpPr>
          <p:spPr>
            <a:xfrm>
              <a:off x="1625534" y="4112045"/>
              <a:ext cx="900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Life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1125C0D-F053-4423-9627-EDFC5EBF8E07}"/>
                </a:ext>
              </a:extLst>
            </p:cNvPr>
            <p:cNvSpPr/>
            <p:nvPr/>
          </p:nvSpPr>
          <p:spPr>
            <a:xfrm>
              <a:off x="1706355" y="4344093"/>
              <a:ext cx="1298732" cy="1287174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A9D18E">
                    <a:shade val="30000"/>
                    <a:satMod val="115000"/>
                  </a:srgbClr>
                </a:gs>
                <a:gs pos="50000">
                  <a:srgbClr val="A9D18E">
                    <a:shade val="67500"/>
                    <a:satMod val="115000"/>
                  </a:srgbClr>
                </a:gs>
                <a:gs pos="100000">
                  <a:srgbClr val="A9D18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D7701801-C7BA-4033-B13D-DF33565D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86673" y="4816634"/>
              <a:ext cx="339264" cy="34209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CDD9552-FCFC-4DF0-B960-5E36C09C9950}"/>
                </a:ext>
              </a:extLst>
            </p:cNvPr>
            <p:cNvSpPr txBox="1"/>
            <p:nvPr/>
          </p:nvSpPr>
          <p:spPr>
            <a:xfrm>
              <a:off x="1657443" y="5463205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Photos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C79ECDB-26F3-411B-BDAF-739FE324F8AD}"/>
                </a:ext>
              </a:extLst>
            </p:cNvPr>
            <p:cNvSpPr/>
            <p:nvPr/>
          </p:nvSpPr>
          <p:spPr>
            <a:xfrm>
              <a:off x="3078152" y="4349132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A9D18E">
                    <a:shade val="30000"/>
                    <a:satMod val="115000"/>
                  </a:srgbClr>
                </a:gs>
                <a:gs pos="50000">
                  <a:srgbClr val="A9D18E">
                    <a:shade val="67500"/>
                    <a:satMod val="115000"/>
                  </a:srgbClr>
                </a:gs>
                <a:gs pos="100000">
                  <a:srgbClr val="A9D18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0E4912B0-80EB-478B-BCBE-DA4B22C4A9D9}"/>
                </a:ext>
              </a:extLst>
            </p:cNvPr>
            <p:cNvSpPr/>
            <p:nvPr/>
          </p:nvSpPr>
          <p:spPr>
            <a:xfrm>
              <a:off x="3078152" y="5013925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A9D18E">
                    <a:shade val="30000"/>
                    <a:satMod val="115000"/>
                  </a:srgbClr>
                </a:gs>
                <a:gs pos="50000">
                  <a:srgbClr val="A9D18E">
                    <a:shade val="67500"/>
                    <a:satMod val="115000"/>
                  </a:srgbClr>
                </a:gs>
                <a:gs pos="100000">
                  <a:srgbClr val="A9D18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EF8F8224-55F1-4195-8F65-9768A463B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2344" y="4535933"/>
              <a:ext cx="206612" cy="2383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E515724C-6E50-45BF-8C6D-EE6B539BCBC7}"/>
                </a:ext>
              </a:extLst>
            </p:cNvPr>
            <p:cNvSpPr txBox="1"/>
            <p:nvPr/>
          </p:nvSpPr>
          <p:spPr>
            <a:xfrm>
              <a:off x="3017495" y="4809999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Calendar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C53E79A1-D9A5-469D-8647-3414950F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7531" y="5200893"/>
              <a:ext cx="267044" cy="23806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9B22E35-969F-4066-B741-27543300A156}"/>
                </a:ext>
              </a:extLst>
            </p:cNvPr>
            <p:cNvSpPr txBox="1"/>
            <p:nvPr/>
          </p:nvSpPr>
          <p:spPr>
            <a:xfrm>
              <a:off x="3017495" y="5482496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Mail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4C5CBD10-FA7F-4F00-8AAD-42179D721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281442" y="6311602"/>
              <a:ext cx="92574" cy="140281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01E4729-0DA6-4825-8AC4-FA18B3D8E5A5}"/>
                </a:ext>
              </a:extLst>
            </p:cNvPr>
            <p:cNvSpPr txBox="1"/>
            <p:nvPr/>
          </p:nvSpPr>
          <p:spPr>
            <a:xfrm>
              <a:off x="2364317" y="6278000"/>
              <a:ext cx="4090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Lock</a:t>
              </a:r>
              <a:endParaRPr lang="zh-CN" altLang="en-US" sz="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12E41251-9F3D-468F-8E7B-F5E31B95378A}"/>
                </a:ext>
              </a:extLst>
            </p:cNvPr>
            <p:cNvSpPr/>
            <p:nvPr/>
          </p:nvSpPr>
          <p:spPr>
            <a:xfrm rot="5400000">
              <a:off x="2737412" y="6368755"/>
              <a:ext cx="36000" cy="36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6" name="图片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7F2ADACD-4F16-4980-B048-2C2682A4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847834" y="6311602"/>
              <a:ext cx="140281" cy="140281"/>
            </a:xfrm>
            <a:prstGeom prst="rect">
              <a:avLst/>
            </a:prstGeom>
          </p:spPr>
        </p:pic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2246E9F-704F-4949-A62A-78001FFFC207}"/>
                </a:ext>
              </a:extLst>
            </p:cNvPr>
            <p:cNvSpPr txBox="1"/>
            <p:nvPr/>
          </p:nvSpPr>
          <p:spPr>
            <a:xfrm>
              <a:off x="2944934" y="6278000"/>
              <a:ext cx="6845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Shut Down</a:t>
              </a:r>
              <a:endParaRPr lang="zh-CN" altLang="en-US" sz="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808FEDFB-C1A9-43B8-A011-59A3E54C4615}"/>
                </a:ext>
              </a:extLst>
            </p:cNvPr>
            <p:cNvSpPr/>
            <p:nvPr/>
          </p:nvSpPr>
          <p:spPr>
            <a:xfrm rot="5400000">
              <a:off x="3616191" y="6367722"/>
              <a:ext cx="36000" cy="36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: 圆顶角 80">
              <a:extLst>
                <a:ext uri="{FF2B5EF4-FFF2-40B4-BE49-F238E27FC236}">
                  <a16:creationId xmlns:a16="http://schemas.microsoft.com/office/drawing/2014/main" id="{1864817D-4627-46C4-89DB-AC7056744D2E}"/>
                </a:ext>
              </a:extLst>
            </p:cNvPr>
            <p:cNvSpPr/>
            <p:nvPr/>
          </p:nvSpPr>
          <p:spPr>
            <a:xfrm>
              <a:off x="1" y="1983673"/>
              <a:ext cx="3765227" cy="590302"/>
            </a:xfrm>
            <a:prstGeom prst="round2SameRect">
              <a:avLst>
                <a:gd name="adj1" fmla="val 12101"/>
                <a:gd name="adj2" fmla="val 0"/>
              </a:avLst>
            </a:prstGeom>
            <a:gradFill flip="none" rotWithShape="1">
              <a:gsLst>
                <a:gs pos="0">
                  <a:srgbClr val="79991F">
                    <a:shade val="30000"/>
                    <a:satMod val="115000"/>
                  </a:srgbClr>
                </a:gs>
                <a:gs pos="50000">
                  <a:srgbClr val="79991F">
                    <a:shade val="67500"/>
                    <a:satMod val="115000"/>
                  </a:srgbClr>
                </a:gs>
                <a:gs pos="100000">
                  <a:srgbClr val="79991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2" name="图片 81" descr="图片包含 游戏机, 武器&#10;&#10;描述已自动生成">
              <a:extLst>
                <a:ext uri="{FF2B5EF4-FFF2-40B4-BE49-F238E27FC236}">
                  <a16:creationId xmlns:a16="http://schemas.microsoft.com/office/drawing/2014/main" id="{5A064B79-6B1E-4203-B74B-B8109FF1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2" y="2064953"/>
              <a:ext cx="424174" cy="424174"/>
            </a:xfrm>
            <a:prstGeom prst="roundRect">
              <a:avLst/>
            </a:prstGeom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95CB3E9-0B68-4694-BDF1-12D42269E25A}"/>
                </a:ext>
              </a:extLst>
            </p:cNvPr>
            <p:cNvSpPr txBox="1"/>
            <p:nvPr/>
          </p:nvSpPr>
          <p:spPr>
            <a:xfrm>
              <a:off x="555375" y="2092374"/>
              <a:ext cx="211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Semibold" panose="020B0702040204020203" pitchFamily="34" charset="0"/>
                  <a:ea typeface="微软雅黑" panose="020B0503020204020204" pitchFamily="34" charset="-122"/>
                  <a:cs typeface="Segoe UI Semibold" panose="020B0702040204020203" pitchFamily="34" charset="0"/>
                </a:rPr>
                <a:t>Lipus Leo Leung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pic>
        <p:nvPicPr>
          <p:cNvPr id="42" name="图片 41" descr="图片包含 游戏机, 轮子&#10;&#10;描述已自动生成">
            <a:hlinkClick r:id="rId32" action="ppaction://hlinksldjump"/>
            <a:extLst>
              <a:ext uri="{FF2B5EF4-FFF2-40B4-BE49-F238E27FC236}">
                <a16:creationId xmlns:a16="http://schemas.microsoft.com/office/drawing/2014/main" id="{D33FE92E-D2FA-4C90-9889-8542EF8F3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37">
            <a:biLevel thresh="75000"/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hlinkClick r:id="rId39" action="ppaction://hlinksldjump"/>
            <a:extLst>
              <a:ext uri="{FF2B5EF4-FFF2-40B4-BE49-F238E27FC236}">
                <a16:creationId xmlns:a16="http://schemas.microsoft.com/office/drawing/2014/main" id="{D9ADAA77-C715-4A8E-A085-E75935771A9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41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3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5954EA-AF38-42F5-93BA-D4D70DC95C39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C56FB9-600F-4A79-A6D4-211506810304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98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49A661F-AD61-425B-9914-9074E127E8CC}"/>
              </a:ext>
            </a:extLst>
          </p:cNvPr>
          <p:cNvSpPr txBox="1"/>
          <p:nvPr/>
        </p:nvSpPr>
        <p:spPr>
          <a:xfrm>
            <a:off x="9282974" y="60388"/>
            <a:ext cx="388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9:30 PM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C1F45-F078-4E5C-B059-841FDCCFD44F}"/>
              </a:ext>
            </a:extLst>
          </p:cNvPr>
          <p:cNvSpPr txBox="1"/>
          <p:nvPr/>
        </p:nvSpPr>
        <p:spPr>
          <a:xfrm>
            <a:off x="8924834" y="391512"/>
            <a:ext cx="3882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Thursday, April 30, 2020</a:t>
            </a:r>
          </a:p>
        </p:txBody>
      </p:sp>
      <p:pic>
        <p:nvPicPr>
          <p:cNvPr id="10" name="图片 9" descr="图片包含 游戏机, 建筑, 窗户&#10;&#10;描述已自动生成">
            <a:extLst>
              <a:ext uri="{FF2B5EF4-FFF2-40B4-BE49-F238E27FC236}">
                <a16:creationId xmlns:a16="http://schemas.microsoft.com/office/drawing/2014/main" id="{C07ACD35-B841-4CFE-8E23-28D22E1AB1E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6910" y="2257699"/>
            <a:ext cx="678180" cy="678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BD5F4BC-6337-4624-AF25-CE4EFC3D1124}"/>
              </a:ext>
            </a:extLst>
          </p:cNvPr>
          <p:cNvSpPr txBox="1"/>
          <p:nvPr/>
        </p:nvSpPr>
        <p:spPr>
          <a:xfrm>
            <a:off x="4806796" y="3338585"/>
            <a:ext cx="3055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Shutting Down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AB255A0-B379-4D24-ABF6-5F58CE4D41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63" y="3410245"/>
            <a:ext cx="256791" cy="2567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3246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5CE5CA9-99C5-408C-BE46-CACF77FEB880}"/>
              </a:ext>
            </a:extLst>
          </p:cNvPr>
          <p:cNvSpPr txBox="1"/>
          <p:nvPr/>
        </p:nvSpPr>
        <p:spPr>
          <a:xfrm>
            <a:off x="4949718" y="3013642"/>
            <a:ext cx="279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Windows Code Name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7F42BB-DA2B-470B-942A-36D5A2D8D0CE}"/>
              </a:ext>
            </a:extLst>
          </p:cNvPr>
          <p:cNvSpPr txBox="1"/>
          <p:nvPr/>
        </p:nvSpPr>
        <p:spPr>
          <a:xfrm>
            <a:off x="4941560" y="3213697"/>
            <a:ext cx="317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LONGHORN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1A61C0-FC6B-4AFC-B821-33EF5A50B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07" r="79830"/>
          <a:stretch/>
        </p:blipFill>
        <p:spPr>
          <a:xfrm>
            <a:off x="4079714" y="2951666"/>
            <a:ext cx="870004" cy="985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5A94BF8-E878-4468-8663-93F03F6CB401}"/>
              </a:ext>
            </a:extLst>
          </p:cNvPr>
          <p:cNvSpPr txBox="1"/>
          <p:nvPr/>
        </p:nvSpPr>
        <p:spPr>
          <a:xfrm>
            <a:off x="5044311" y="3736915"/>
            <a:ext cx="2792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73266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5CE5CA9-99C5-408C-BE46-CACF77FEB880}"/>
              </a:ext>
            </a:extLst>
          </p:cNvPr>
          <p:cNvSpPr txBox="1"/>
          <p:nvPr/>
        </p:nvSpPr>
        <p:spPr>
          <a:xfrm>
            <a:off x="4949718" y="3013642"/>
            <a:ext cx="2792738" cy="40011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Windows Code Name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7F42BB-DA2B-470B-942A-36D5A2D8D0CE}"/>
              </a:ext>
            </a:extLst>
          </p:cNvPr>
          <p:cNvSpPr txBox="1"/>
          <p:nvPr/>
        </p:nvSpPr>
        <p:spPr>
          <a:xfrm>
            <a:off x="4941560" y="3213697"/>
            <a:ext cx="3170725" cy="707886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LONGHORN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1A61C0-FC6B-4AFC-B821-33EF5A50B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07" r="79830"/>
          <a:stretch/>
        </p:blipFill>
        <p:spPr>
          <a:xfrm>
            <a:off x="4079714" y="2951666"/>
            <a:ext cx="870004" cy="98516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399B16-34EC-42B1-9000-7AFFB41F8EC0}"/>
              </a:ext>
            </a:extLst>
          </p:cNvPr>
          <p:cNvSpPr txBox="1"/>
          <p:nvPr/>
        </p:nvSpPr>
        <p:spPr>
          <a:xfrm>
            <a:off x="5044311" y="3736915"/>
            <a:ext cx="2792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151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5CE5CA9-99C5-408C-BE46-CACF77FEB880}"/>
              </a:ext>
            </a:extLst>
          </p:cNvPr>
          <p:cNvSpPr txBox="1"/>
          <p:nvPr/>
        </p:nvSpPr>
        <p:spPr>
          <a:xfrm>
            <a:off x="4949718" y="3013642"/>
            <a:ext cx="279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Windows Code Name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7F42BB-DA2B-470B-942A-36D5A2D8D0CE}"/>
              </a:ext>
            </a:extLst>
          </p:cNvPr>
          <p:cNvSpPr txBox="1"/>
          <p:nvPr/>
        </p:nvSpPr>
        <p:spPr>
          <a:xfrm>
            <a:off x="4941560" y="3213697"/>
            <a:ext cx="317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LONGHORN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1A61C0-FC6B-4AFC-B821-33EF5A50B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07" r="79830"/>
          <a:stretch/>
        </p:blipFill>
        <p:spPr>
          <a:xfrm>
            <a:off x="4079714" y="2951666"/>
            <a:ext cx="870004" cy="985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E20990-6DEC-4360-9415-64BDAC2E2488}"/>
              </a:ext>
            </a:extLst>
          </p:cNvPr>
          <p:cNvSpPr txBox="1"/>
          <p:nvPr/>
        </p:nvSpPr>
        <p:spPr>
          <a:xfrm>
            <a:off x="5044311" y="3736915"/>
            <a:ext cx="2792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36577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49A661F-AD61-425B-9914-9074E127E8CC}"/>
              </a:ext>
            </a:extLst>
          </p:cNvPr>
          <p:cNvSpPr txBox="1"/>
          <p:nvPr/>
        </p:nvSpPr>
        <p:spPr>
          <a:xfrm>
            <a:off x="9282974" y="60388"/>
            <a:ext cx="388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9:30 PM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C1F45-F078-4E5C-B059-841FDCCFD44F}"/>
              </a:ext>
            </a:extLst>
          </p:cNvPr>
          <p:cNvSpPr txBox="1"/>
          <p:nvPr/>
        </p:nvSpPr>
        <p:spPr>
          <a:xfrm>
            <a:off x="8924834" y="391512"/>
            <a:ext cx="3882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Thursday, April 30, 2020</a:t>
            </a:r>
          </a:p>
        </p:txBody>
      </p:sp>
      <p:pic>
        <p:nvPicPr>
          <p:cNvPr id="10" name="图片 9" descr="图片包含 游戏机, 建筑, 窗户&#10;&#10;描述已自动生成">
            <a:extLst>
              <a:ext uri="{FF2B5EF4-FFF2-40B4-BE49-F238E27FC236}">
                <a16:creationId xmlns:a16="http://schemas.microsoft.com/office/drawing/2014/main" id="{C07ACD35-B841-4CFE-8E23-28D22E1AB1E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6910" y="3089910"/>
            <a:ext cx="678180" cy="678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037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49A661F-AD61-425B-9914-9074E127E8CC}"/>
              </a:ext>
            </a:extLst>
          </p:cNvPr>
          <p:cNvSpPr txBox="1"/>
          <p:nvPr/>
        </p:nvSpPr>
        <p:spPr>
          <a:xfrm>
            <a:off x="9282974" y="60388"/>
            <a:ext cx="388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9:30 PM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C1F45-F078-4E5C-B059-841FDCCFD44F}"/>
              </a:ext>
            </a:extLst>
          </p:cNvPr>
          <p:cNvSpPr txBox="1"/>
          <p:nvPr/>
        </p:nvSpPr>
        <p:spPr>
          <a:xfrm>
            <a:off x="8924834" y="391512"/>
            <a:ext cx="3882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Thursday, April 30, 2020</a:t>
            </a:r>
          </a:p>
        </p:txBody>
      </p:sp>
      <p:pic>
        <p:nvPicPr>
          <p:cNvPr id="10" name="图片 9" descr="图片包含 游戏机, 建筑, 窗户&#10;&#10;描述已自动生成">
            <a:extLst>
              <a:ext uri="{FF2B5EF4-FFF2-40B4-BE49-F238E27FC236}">
                <a16:creationId xmlns:a16="http://schemas.microsoft.com/office/drawing/2014/main" id="{C07ACD35-B841-4CFE-8E23-28D22E1AB1E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6910" y="3089910"/>
            <a:ext cx="678180" cy="678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6174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49A661F-AD61-425B-9914-9074E127E8CC}"/>
              </a:ext>
            </a:extLst>
          </p:cNvPr>
          <p:cNvSpPr txBox="1"/>
          <p:nvPr/>
        </p:nvSpPr>
        <p:spPr>
          <a:xfrm>
            <a:off x="9282974" y="60388"/>
            <a:ext cx="388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9:30 PM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C1F45-F078-4E5C-B059-841FDCCFD44F}"/>
              </a:ext>
            </a:extLst>
          </p:cNvPr>
          <p:cNvSpPr txBox="1"/>
          <p:nvPr/>
        </p:nvSpPr>
        <p:spPr>
          <a:xfrm>
            <a:off x="8924834" y="391512"/>
            <a:ext cx="3882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Thursday, April 30, 2020</a:t>
            </a:r>
          </a:p>
        </p:txBody>
      </p:sp>
      <p:pic>
        <p:nvPicPr>
          <p:cNvPr id="10" name="图片 9" descr="图片包含 游戏机, 建筑, 窗户&#10;&#10;描述已自动生成">
            <a:extLst>
              <a:ext uri="{FF2B5EF4-FFF2-40B4-BE49-F238E27FC236}">
                <a16:creationId xmlns:a16="http://schemas.microsoft.com/office/drawing/2014/main" id="{C07ACD35-B841-4CFE-8E23-28D22E1AB1E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6910" y="1554315"/>
            <a:ext cx="678180" cy="678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ACDFF27-286F-4628-A6B5-731DCC879ED4}"/>
              </a:ext>
            </a:extLst>
          </p:cNvPr>
          <p:cNvSpPr/>
          <p:nvPr/>
        </p:nvSpPr>
        <p:spPr>
          <a:xfrm>
            <a:off x="4046220" y="2752219"/>
            <a:ext cx="1043939" cy="967774"/>
          </a:xfrm>
          <a:prstGeom prst="roundRect">
            <a:avLst>
              <a:gd name="adj" fmla="val 21687"/>
            </a:avLst>
          </a:prstGeom>
          <a:gradFill flip="none" rotWithShape="1">
            <a:gsLst>
              <a:gs pos="0">
                <a:srgbClr val="006697">
                  <a:shade val="30000"/>
                  <a:satMod val="115000"/>
                </a:srgbClr>
              </a:gs>
              <a:gs pos="50000">
                <a:srgbClr val="006697">
                  <a:shade val="67500"/>
                  <a:satMod val="115000"/>
                </a:srgbClr>
              </a:gs>
              <a:gs pos="100000">
                <a:srgbClr val="00669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形 11" descr="用户">
            <a:extLst>
              <a:ext uri="{FF2B5EF4-FFF2-40B4-BE49-F238E27FC236}">
                <a16:creationId xmlns:a16="http://schemas.microsoft.com/office/drawing/2014/main" id="{2E079E89-6DAB-4CBC-AA0D-9F7360CD7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3869" y="2974496"/>
            <a:ext cx="548640" cy="54864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BD5F4BC-6337-4624-AF25-CE4EFC3D1124}"/>
              </a:ext>
            </a:extLst>
          </p:cNvPr>
          <p:cNvSpPr txBox="1"/>
          <p:nvPr/>
        </p:nvSpPr>
        <p:spPr>
          <a:xfrm>
            <a:off x="4766312" y="3338587"/>
            <a:ext cx="3055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Welcome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AB255A0-B379-4D24-ABF6-5F58CE4D4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08" y="3410247"/>
            <a:ext cx="256791" cy="256791"/>
          </a:xfrm>
          <a:prstGeom prst="rect">
            <a:avLst/>
          </a:prstGeom>
          <a:effectLst/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40035F8-78D9-45DD-A757-19DCBC1D89F1}"/>
              </a:ext>
            </a:extLst>
          </p:cNvPr>
          <p:cNvSpPr txBox="1"/>
          <p:nvPr/>
        </p:nvSpPr>
        <p:spPr>
          <a:xfrm>
            <a:off x="5090158" y="2712886"/>
            <a:ext cx="3055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Lipus Leo Leung</a:t>
            </a:r>
          </a:p>
        </p:txBody>
      </p:sp>
    </p:spTree>
    <p:extLst>
      <p:ext uri="{BB962C8B-B14F-4D97-AF65-F5344CB8AC3E}">
        <p14:creationId xmlns:p14="http://schemas.microsoft.com/office/powerpoint/2010/main" val="366550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3000">
        <p159:morph option="byObject"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hlinkClick r:id="rId6" action="ppaction://hlinksldjump"/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pic>
        <p:nvPicPr>
          <p:cNvPr id="42" name="图片 41" descr="图片包含 游戏机, 轮子&#10;&#10;描述已自动生成">
            <a:hlinkClick r:id="rId13" action="ppaction://hlinksldjump"/>
            <a:extLst>
              <a:ext uri="{FF2B5EF4-FFF2-40B4-BE49-F238E27FC236}">
                <a16:creationId xmlns:a16="http://schemas.microsoft.com/office/drawing/2014/main" id="{D33FE92E-D2FA-4C90-9889-8542EF8F3C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1221327D-2BD6-438A-B46C-ED69EE68E338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9" name="图片 108">
            <a:hlinkClick r:id="rId20" action="ppaction://hlinksldjump"/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7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hlinkClick r:id="rId23" action="ppaction://hlinksldjump"/>
            <a:extLst>
              <a:ext uri="{FF2B5EF4-FFF2-40B4-BE49-F238E27FC236}">
                <a16:creationId xmlns:a16="http://schemas.microsoft.com/office/drawing/2014/main" id="{D9ADAA77-C715-4A8E-A085-E75935771A9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26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CEB19A-D7B0-47BD-B7EA-EBD1A300CAB6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E5974C-2A54-411C-BF73-7CE621D0696A}"/>
              </a:ext>
            </a:extLst>
          </p:cNvPr>
          <p:cNvGrpSpPr/>
          <p:nvPr/>
        </p:nvGrpSpPr>
        <p:grpSpPr>
          <a:xfrm>
            <a:off x="0" y="1983169"/>
            <a:ext cx="3765232" cy="4515534"/>
            <a:chOff x="-3" y="1983673"/>
            <a:chExt cx="3765232" cy="4515534"/>
          </a:xfrm>
        </p:grpSpPr>
        <p:sp>
          <p:nvSpPr>
            <p:cNvPr id="25" name="矩形: 圆顶角 24">
              <a:extLst>
                <a:ext uri="{FF2B5EF4-FFF2-40B4-BE49-F238E27FC236}">
                  <a16:creationId xmlns:a16="http://schemas.microsoft.com/office/drawing/2014/main" id="{EFE461F7-F9CD-49B8-B500-3F79EDE95B70}"/>
                </a:ext>
              </a:extLst>
            </p:cNvPr>
            <p:cNvSpPr/>
            <p:nvPr/>
          </p:nvSpPr>
          <p:spPr>
            <a:xfrm>
              <a:off x="-3" y="1990725"/>
              <a:ext cx="3765231" cy="4508482"/>
            </a:xfrm>
            <a:prstGeom prst="round2SameRect">
              <a:avLst>
                <a:gd name="adj1" fmla="val 1266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  <a:alpha val="7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  <a:alpha val="70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  <a:alpha val="7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顶角 25">
              <a:extLst>
                <a:ext uri="{FF2B5EF4-FFF2-40B4-BE49-F238E27FC236}">
                  <a16:creationId xmlns:a16="http://schemas.microsoft.com/office/drawing/2014/main" id="{DFD3A387-FA4D-4A9F-8000-176497E8C391}"/>
                </a:ext>
              </a:extLst>
            </p:cNvPr>
            <p:cNvSpPr/>
            <p:nvPr/>
          </p:nvSpPr>
          <p:spPr>
            <a:xfrm>
              <a:off x="40746" y="2592894"/>
              <a:ext cx="1590220" cy="366930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: 圆顶角 27">
              <a:extLst>
                <a:ext uri="{FF2B5EF4-FFF2-40B4-BE49-F238E27FC236}">
                  <a16:creationId xmlns:a16="http://schemas.microsoft.com/office/drawing/2014/main" id="{51A96D95-88B6-42B4-B484-59845A29A83B}"/>
                </a:ext>
              </a:extLst>
            </p:cNvPr>
            <p:cNvSpPr/>
            <p:nvPr/>
          </p:nvSpPr>
          <p:spPr>
            <a:xfrm>
              <a:off x="-2" y="6265037"/>
              <a:ext cx="3765231" cy="234169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0">
                  <a:srgbClr val="79991F">
                    <a:shade val="30000"/>
                    <a:satMod val="115000"/>
                  </a:srgbClr>
                </a:gs>
                <a:gs pos="50000">
                  <a:srgbClr val="79991F">
                    <a:shade val="67500"/>
                    <a:satMod val="115000"/>
                  </a:srgbClr>
                </a:gs>
                <a:gs pos="100000">
                  <a:srgbClr val="79991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20D1067B-76C2-4291-ADEA-9F64962248F8}"/>
                </a:ext>
              </a:extLst>
            </p:cNvPr>
            <p:cNvSpPr/>
            <p:nvPr/>
          </p:nvSpPr>
          <p:spPr>
            <a:xfrm rot="5400000">
              <a:off x="189811" y="6052494"/>
              <a:ext cx="144000" cy="108000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F08789C-069E-4951-B4BC-6B33FD42A42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58" y="5956418"/>
              <a:ext cx="145544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1063FA7-CBAC-4C18-A605-1E01F804D7A8}"/>
                </a:ext>
              </a:extLst>
            </p:cNvPr>
            <p:cNvSpPr txBox="1"/>
            <p:nvPr/>
          </p:nvSpPr>
          <p:spPr>
            <a:xfrm>
              <a:off x="289691" y="5995203"/>
              <a:ext cx="900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All Programs</a:t>
              </a:r>
              <a:endParaRPr lang="zh-CN" altLang="en-US" sz="8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pic>
          <p:nvPicPr>
            <p:cNvPr id="32" name="图片 31" descr="图片包含 游戏机, 轮子&#10;&#10;描述已自动生成">
              <a:extLst>
                <a:ext uri="{FF2B5EF4-FFF2-40B4-BE49-F238E27FC236}">
                  <a16:creationId xmlns:a16="http://schemas.microsoft.com/office/drawing/2014/main" id="{18E7CB10-6147-4CF8-811A-A52AB43E8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83" y="2661268"/>
              <a:ext cx="242420" cy="24120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A24F142-9D05-4A00-A947-D31407146AE4}"/>
                </a:ext>
              </a:extLst>
            </p:cNvPr>
            <p:cNvSpPr txBox="1"/>
            <p:nvPr/>
          </p:nvSpPr>
          <p:spPr>
            <a:xfrm>
              <a:off x="343856" y="2627460"/>
              <a:ext cx="900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Internet</a:t>
              </a:r>
            </a:p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Microsoft Edge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AB9E4AE-B868-4BDD-9EBA-523224C5DF4A}"/>
                </a:ext>
              </a:extLst>
            </p:cNvPr>
            <p:cNvSpPr txBox="1"/>
            <p:nvPr/>
          </p:nvSpPr>
          <p:spPr>
            <a:xfrm>
              <a:off x="342679" y="2998301"/>
              <a:ext cx="900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Mail</a:t>
              </a:r>
            </a:p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Windows Mail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3373356-FE77-4145-8135-3973A9897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29" y="3031517"/>
              <a:ext cx="267044" cy="23806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5A14B4A-A322-44D9-8CD9-B551601907F4}"/>
                </a:ext>
              </a:extLst>
            </p:cNvPr>
            <p:cNvCxnSpPr>
              <a:cxnSpLocks/>
            </p:cNvCxnSpPr>
            <p:nvPr/>
          </p:nvCxnSpPr>
          <p:spPr>
            <a:xfrm>
              <a:off x="90513" y="3336855"/>
              <a:ext cx="149993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A42A0577-F08A-4E29-B321-6E4676708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156" y="3473018"/>
              <a:ext cx="206612" cy="2383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C4D6445-A3CB-45DF-9846-EF2D9BBA0BC2}"/>
                </a:ext>
              </a:extLst>
            </p:cNvPr>
            <p:cNvSpPr txBox="1"/>
            <p:nvPr/>
          </p:nvSpPr>
          <p:spPr>
            <a:xfrm>
              <a:off x="330768" y="3488520"/>
              <a:ext cx="900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Calendar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4441B93-07F8-4FF3-85C7-AC26D051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6720" y="3849931"/>
              <a:ext cx="215551" cy="20687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1455C5E-F60F-4254-B10D-2FD557A057F3}"/>
                </a:ext>
              </a:extLst>
            </p:cNvPr>
            <p:cNvSpPr txBox="1"/>
            <p:nvPr/>
          </p:nvSpPr>
          <p:spPr>
            <a:xfrm>
              <a:off x="330768" y="3859646"/>
              <a:ext cx="900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Microsoft Store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9CE0A84-054D-41FA-8771-BB89972FD675}"/>
                </a:ext>
              </a:extLst>
            </p:cNvPr>
            <p:cNvSpPr txBox="1"/>
            <p:nvPr/>
          </p:nvSpPr>
          <p:spPr>
            <a:xfrm>
              <a:off x="1612888" y="2582338"/>
              <a:ext cx="900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Office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1763AED-03A1-4418-9055-29CE3A991D57}"/>
                </a:ext>
              </a:extLst>
            </p:cNvPr>
            <p:cNvSpPr/>
            <p:nvPr/>
          </p:nvSpPr>
          <p:spPr>
            <a:xfrm>
              <a:off x="1706356" y="2806321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BE3819">
                    <a:shade val="30000"/>
                    <a:satMod val="115000"/>
                  </a:srgbClr>
                </a:gs>
                <a:gs pos="50000">
                  <a:srgbClr val="BE3819">
                    <a:shade val="67500"/>
                    <a:satMod val="115000"/>
                  </a:srgbClr>
                </a:gs>
                <a:gs pos="100000">
                  <a:srgbClr val="BE3819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 descr="图片包含 游戏机, 画&#10;&#10;描述已自动生成">
              <a:extLst>
                <a:ext uri="{FF2B5EF4-FFF2-40B4-BE49-F238E27FC236}">
                  <a16:creationId xmlns:a16="http://schemas.microsoft.com/office/drawing/2014/main" id="{891F4006-A644-4F8C-A2E2-04DD1721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1914534" y="3021347"/>
              <a:ext cx="195643" cy="18194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94C1FF9-8949-4C78-82EC-2C044E5B5F36}"/>
                </a:ext>
              </a:extLst>
            </p:cNvPr>
            <p:cNvSpPr/>
            <p:nvPr/>
          </p:nvSpPr>
          <p:spPr>
            <a:xfrm>
              <a:off x="2393087" y="2806321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2B7CD3">
                    <a:shade val="30000"/>
                    <a:satMod val="115000"/>
                  </a:srgbClr>
                </a:gs>
                <a:gs pos="50000">
                  <a:srgbClr val="2B7CD3">
                    <a:shade val="67500"/>
                    <a:satMod val="115000"/>
                  </a:srgbClr>
                </a:gs>
                <a:gs pos="100000">
                  <a:srgbClr val="2B7CD3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游戏机, 钟表, 标志, 电脑&#10;&#10;描述已自动生成">
              <a:extLst>
                <a:ext uri="{FF2B5EF4-FFF2-40B4-BE49-F238E27FC236}">
                  <a16:creationId xmlns:a16="http://schemas.microsoft.com/office/drawing/2014/main" id="{CE8CACDF-FB1D-4847-8E4D-9E1A855FC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2600377" y="3021347"/>
              <a:ext cx="197419" cy="183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9D26F452-5161-4032-BE9D-85EAABBB9DE8}"/>
                </a:ext>
              </a:extLst>
            </p:cNvPr>
            <p:cNvSpPr/>
            <p:nvPr/>
          </p:nvSpPr>
          <p:spPr>
            <a:xfrm>
              <a:off x="3078153" y="2806321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21A366">
                    <a:shade val="30000"/>
                    <a:satMod val="115000"/>
                  </a:srgbClr>
                </a:gs>
                <a:gs pos="50000">
                  <a:srgbClr val="21A366">
                    <a:shade val="67500"/>
                    <a:satMod val="115000"/>
                  </a:srgbClr>
                </a:gs>
                <a:gs pos="100000">
                  <a:srgbClr val="21A366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片 47" descr="图片包含 游戏机, 物体, 标志, 街道&#10;&#10;描述已自动生成">
              <a:extLst>
                <a:ext uri="{FF2B5EF4-FFF2-40B4-BE49-F238E27FC236}">
                  <a16:creationId xmlns:a16="http://schemas.microsoft.com/office/drawing/2014/main" id="{C8CBB799-9C96-492D-BC1D-0C643782D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3285443" y="3019695"/>
              <a:ext cx="197419" cy="183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10F03A2-6D9C-4F08-B940-B6AB3160543A}"/>
                </a:ext>
              </a:extLst>
            </p:cNvPr>
            <p:cNvSpPr txBox="1"/>
            <p:nvPr/>
          </p:nvSpPr>
          <p:spPr>
            <a:xfrm>
              <a:off x="1645039" y="3267188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PowerPoint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DBD5510-FD74-49A3-A184-A6818020483C}"/>
                </a:ext>
              </a:extLst>
            </p:cNvPr>
            <p:cNvSpPr txBox="1"/>
            <p:nvPr/>
          </p:nvSpPr>
          <p:spPr>
            <a:xfrm>
              <a:off x="2332429" y="3267188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Word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4945A42-7CDB-4DEE-B5C3-8663990C18F6}"/>
                </a:ext>
              </a:extLst>
            </p:cNvPr>
            <p:cNvSpPr txBox="1"/>
            <p:nvPr/>
          </p:nvSpPr>
          <p:spPr>
            <a:xfrm>
              <a:off x="3017495" y="3267188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Excel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13CDBC8-099E-4A33-B84D-85264251FA1B}"/>
                </a:ext>
              </a:extLst>
            </p:cNvPr>
            <p:cNvSpPr/>
            <p:nvPr/>
          </p:nvSpPr>
          <p:spPr>
            <a:xfrm>
              <a:off x="1706355" y="3482214"/>
              <a:ext cx="1298732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23A2E7">
                    <a:shade val="30000"/>
                    <a:satMod val="115000"/>
                  </a:srgbClr>
                </a:gs>
                <a:gs pos="50000">
                  <a:srgbClr val="23A2E7">
                    <a:shade val="67500"/>
                    <a:satMod val="115000"/>
                  </a:srgbClr>
                </a:gs>
                <a:gs pos="100000">
                  <a:srgbClr val="23A2E7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片 52" descr="图片包含 游戏机, 伞&#10;&#10;描述已自动生成">
              <a:extLst>
                <a:ext uri="{FF2B5EF4-FFF2-40B4-BE49-F238E27FC236}">
                  <a16:creationId xmlns:a16="http://schemas.microsoft.com/office/drawing/2014/main" id="{B10EC415-CFD6-474A-9001-01DA192E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2247675" y="3685371"/>
              <a:ext cx="256328" cy="16426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917CFDC-1455-4524-978C-0F387BB7D928}"/>
                </a:ext>
              </a:extLst>
            </p:cNvPr>
            <p:cNvSpPr txBox="1"/>
            <p:nvPr/>
          </p:nvSpPr>
          <p:spPr>
            <a:xfrm>
              <a:off x="1645039" y="3943081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OneDrive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1AF14492-E87B-481D-B749-47B85E9715EE}"/>
                </a:ext>
              </a:extLst>
            </p:cNvPr>
            <p:cNvSpPr/>
            <p:nvPr/>
          </p:nvSpPr>
          <p:spPr>
            <a:xfrm>
              <a:off x="3078152" y="3480669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C761E8">
                    <a:shade val="30000"/>
                    <a:satMod val="115000"/>
                  </a:srgbClr>
                </a:gs>
                <a:gs pos="50000">
                  <a:srgbClr val="C761E8">
                    <a:shade val="67500"/>
                    <a:satMod val="115000"/>
                  </a:srgbClr>
                </a:gs>
                <a:gs pos="100000">
                  <a:srgbClr val="C761E8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图片包含 游戏机, 标志, 钟表, 监控&#10;&#10;描述已自动生成">
              <a:extLst>
                <a:ext uri="{FF2B5EF4-FFF2-40B4-BE49-F238E27FC236}">
                  <a16:creationId xmlns:a16="http://schemas.microsoft.com/office/drawing/2014/main" id="{3042B7DF-FA72-4281-8730-E91745CC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3282344" y="3682170"/>
              <a:ext cx="197419" cy="183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5FD5337-C827-4D84-BC0F-5B93DCF641F8}"/>
                </a:ext>
              </a:extLst>
            </p:cNvPr>
            <p:cNvSpPr txBox="1"/>
            <p:nvPr/>
          </p:nvSpPr>
          <p:spPr>
            <a:xfrm>
              <a:off x="3017495" y="3941536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OneNote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D5E18DD-B653-45FE-AD91-DB1209A62313}"/>
                </a:ext>
              </a:extLst>
            </p:cNvPr>
            <p:cNvSpPr txBox="1"/>
            <p:nvPr/>
          </p:nvSpPr>
          <p:spPr>
            <a:xfrm>
              <a:off x="1625534" y="4112045"/>
              <a:ext cx="9004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Life</a:t>
              </a:r>
              <a:endParaRPr lang="zh-CN" altLang="en-US" sz="8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1125C0D-F053-4423-9627-EDFC5EBF8E07}"/>
                </a:ext>
              </a:extLst>
            </p:cNvPr>
            <p:cNvSpPr/>
            <p:nvPr/>
          </p:nvSpPr>
          <p:spPr>
            <a:xfrm>
              <a:off x="1706355" y="4344093"/>
              <a:ext cx="1298732" cy="1287174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A9D18E">
                    <a:shade val="30000"/>
                    <a:satMod val="115000"/>
                  </a:srgbClr>
                </a:gs>
                <a:gs pos="50000">
                  <a:srgbClr val="A9D18E">
                    <a:shade val="67500"/>
                    <a:satMod val="115000"/>
                  </a:srgbClr>
                </a:gs>
                <a:gs pos="100000">
                  <a:srgbClr val="A9D18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D7701801-C7BA-4033-B13D-DF33565D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86673" y="4816634"/>
              <a:ext cx="339264" cy="34209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CDD9552-FCFC-4DF0-B960-5E36C09C9950}"/>
                </a:ext>
              </a:extLst>
            </p:cNvPr>
            <p:cNvSpPr txBox="1"/>
            <p:nvPr/>
          </p:nvSpPr>
          <p:spPr>
            <a:xfrm>
              <a:off x="1657443" y="5463205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Photos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C79ECDB-26F3-411B-BDAF-739FE324F8AD}"/>
                </a:ext>
              </a:extLst>
            </p:cNvPr>
            <p:cNvSpPr/>
            <p:nvPr/>
          </p:nvSpPr>
          <p:spPr>
            <a:xfrm>
              <a:off x="3078152" y="4349132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A9D18E">
                    <a:shade val="30000"/>
                    <a:satMod val="115000"/>
                  </a:srgbClr>
                </a:gs>
                <a:gs pos="50000">
                  <a:srgbClr val="A9D18E">
                    <a:shade val="67500"/>
                    <a:satMod val="115000"/>
                  </a:srgbClr>
                </a:gs>
                <a:gs pos="100000">
                  <a:srgbClr val="A9D18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0E4912B0-80EB-478B-BCBE-DA4B22C4A9D9}"/>
                </a:ext>
              </a:extLst>
            </p:cNvPr>
            <p:cNvSpPr/>
            <p:nvPr/>
          </p:nvSpPr>
          <p:spPr>
            <a:xfrm>
              <a:off x="3078152" y="5013925"/>
              <a:ext cx="612000" cy="612000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rgbClr val="A9D18E">
                    <a:shade val="30000"/>
                    <a:satMod val="115000"/>
                  </a:srgbClr>
                </a:gs>
                <a:gs pos="50000">
                  <a:srgbClr val="A9D18E">
                    <a:shade val="67500"/>
                    <a:satMod val="115000"/>
                  </a:srgbClr>
                </a:gs>
                <a:gs pos="100000">
                  <a:srgbClr val="A9D18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EF8F8224-55F1-4195-8F65-9768A463B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2344" y="4535933"/>
              <a:ext cx="206612" cy="2383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E515724C-6E50-45BF-8C6D-EE6B539BCBC7}"/>
                </a:ext>
              </a:extLst>
            </p:cNvPr>
            <p:cNvSpPr txBox="1"/>
            <p:nvPr/>
          </p:nvSpPr>
          <p:spPr>
            <a:xfrm>
              <a:off x="3017495" y="4809999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Calendar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C53E79A1-D9A5-469D-8647-3414950F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7531" y="5200893"/>
              <a:ext cx="267044" cy="23806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9B22E35-969F-4066-B741-27543300A156}"/>
                </a:ext>
              </a:extLst>
            </p:cNvPr>
            <p:cNvSpPr txBox="1"/>
            <p:nvPr/>
          </p:nvSpPr>
          <p:spPr>
            <a:xfrm>
              <a:off x="3017495" y="5482496"/>
              <a:ext cx="612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Mail</a:t>
              </a:r>
              <a:endParaRPr lang="zh-CN" altLang="en-US" sz="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4C5CBD10-FA7F-4F00-8AAD-42179D721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281442" y="6311602"/>
              <a:ext cx="92574" cy="140281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01E4729-0DA6-4825-8AC4-FA18B3D8E5A5}"/>
                </a:ext>
              </a:extLst>
            </p:cNvPr>
            <p:cNvSpPr txBox="1"/>
            <p:nvPr/>
          </p:nvSpPr>
          <p:spPr>
            <a:xfrm>
              <a:off x="2364317" y="6278000"/>
              <a:ext cx="4090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Lock</a:t>
              </a:r>
              <a:endParaRPr lang="zh-CN" altLang="en-US" sz="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12E41251-9F3D-468F-8E7B-F5E31B95378A}"/>
                </a:ext>
              </a:extLst>
            </p:cNvPr>
            <p:cNvSpPr/>
            <p:nvPr/>
          </p:nvSpPr>
          <p:spPr>
            <a:xfrm rot="5400000">
              <a:off x="2737412" y="6368755"/>
              <a:ext cx="36000" cy="36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7F2ADACD-4F16-4980-B048-2C2682A4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847834" y="6311602"/>
              <a:ext cx="140281" cy="140281"/>
            </a:xfrm>
            <a:prstGeom prst="rect">
              <a:avLst/>
            </a:prstGeom>
          </p:spPr>
        </p:pic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2246E9F-704F-4949-A62A-78001FFFC207}"/>
                </a:ext>
              </a:extLst>
            </p:cNvPr>
            <p:cNvSpPr txBox="1"/>
            <p:nvPr/>
          </p:nvSpPr>
          <p:spPr>
            <a:xfrm>
              <a:off x="2944934" y="6278000"/>
              <a:ext cx="6845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Shut Down</a:t>
              </a:r>
              <a:endParaRPr lang="zh-CN" altLang="en-US" sz="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808FEDFB-C1A9-43B8-A011-59A3E54C4615}"/>
                </a:ext>
              </a:extLst>
            </p:cNvPr>
            <p:cNvSpPr/>
            <p:nvPr/>
          </p:nvSpPr>
          <p:spPr>
            <a:xfrm rot="5400000">
              <a:off x="3616191" y="6367722"/>
              <a:ext cx="36000" cy="36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: 圆顶角 80">
              <a:extLst>
                <a:ext uri="{FF2B5EF4-FFF2-40B4-BE49-F238E27FC236}">
                  <a16:creationId xmlns:a16="http://schemas.microsoft.com/office/drawing/2014/main" id="{1864817D-4627-46C4-89DB-AC7056744D2E}"/>
                </a:ext>
              </a:extLst>
            </p:cNvPr>
            <p:cNvSpPr/>
            <p:nvPr/>
          </p:nvSpPr>
          <p:spPr>
            <a:xfrm>
              <a:off x="1" y="1983673"/>
              <a:ext cx="3765227" cy="590302"/>
            </a:xfrm>
            <a:prstGeom prst="round2SameRect">
              <a:avLst>
                <a:gd name="adj1" fmla="val 12101"/>
                <a:gd name="adj2" fmla="val 0"/>
              </a:avLst>
            </a:prstGeom>
            <a:gradFill flip="none" rotWithShape="1">
              <a:gsLst>
                <a:gs pos="0">
                  <a:srgbClr val="79991F">
                    <a:shade val="30000"/>
                    <a:satMod val="115000"/>
                  </a:srgbClr>
                </a:gs>
                <a:gs pos="50000">
                  <a:srgbClr val="79991F">
                    <a:shade val="67500"/>
                    <a:satMod val="115000"/>
                  </a:srgbClr>
                </a:gs>
                <a:gs pos="100000">
                  <a:srgbClr val="79991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2" name="图片 81" descr="图片包含 游戏机, 武器&#10;&#10;描述已自动生成">
              <a:extLst>
                <a:ext uri="{FF2B5EF4-FFF2-40B4-BE49-F238E27FC236}">
                  <a16:creationId xmlns:a16="http://schemas.microsoft.com/office/drawing/2014/main" id="{5A064B79-6B1E-4203-B74B-B8109FF1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2" y="2064953"/>
              <a:ext cx="424174" cy="424174"/>
            </a:xfrm>
            <a:prstGeom prst="roundRect">
              <a:avLst/>
            </a:prstGeom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95CB3E9-0B68-4694-BDF1-12D42269E25A}"/>
                </a:ext>
              </a:extLst>
            </p:cNvPr>
            <p:cNvSpPr txBox="1"/>
            <p:nvPr/>
          </p:nvSpPr>
          <p:spPr>
            <a:xfrm>
              <a:off x="555375" y="2092374"/>
              <a:ext cx="2115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Semibold" panose="020B0702040204020203" pitchFamily="34" charset="0"/>
                  <a:ea typeface="微软雅黑" panose="020B0503020204020204" pitchFamily="34" charset="-122"/>
                  <a:cs typeface="Segoe UI Semibold" panose="020B0702040204020203" pitchFamily="34" charset="0"/>
                </a:rPr>
                <a:t>Lipus Leo Leung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pic>
        <p:nvPicPr>
          <p:cNvPr id="42" name="图片 41" descr="图片包含 游戏机, 轮子&#10;&#10;描述已自动生成">
            <a:hlinkClick r:id="rId31" action="ppaction://hlinksldjump"/>
            <a:extLst>
              <a:ext uri="{FF2B5EF4-FFF2-40B4-BE49-F238E27FC236}">
                <a16:creationId xmlns:a16="http://schemas.microsoft.com/office/drawing/2014/main" id="{D33FE92E-D2FA-4C90-9889-8542EF8F3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36">
            <a:biLevel thresh="75000"/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hlinkClick r:id="rId38" action="ppaction://hlinksldjump"/>
            <a:extLst>
              <a:ext uri="{FF2B5EF4-FFF2-40B4-BE49-F238E27FC236}">
                <a16:creationId xmlns:a16="http://schemas.microsoft.com/office/drawing/2014/main" id="{D9ADAA77-C715-4A8E-A085-E75935771A9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40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2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5954EA-AF38-42F5-93BA-D4D70DC95C39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C56FB9-600F-4A79-A6D4-211506810304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9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19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hlinkClick r:id="rId22" action="ppaction://hlinksldjump"/>
            <a:extLst>
              <a:ext uri="{FF2B5EF4-FFF2-40B4-BE49-F238E27FC236}">
                <a16:creationId xmlns:a16="http://schemas.microsoft.com/office/drawing/2014/main" id="{DF4B7E23-0EFD-41E9-A63F-6ACEBC4425F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图片包含 游戏机, 轮子&#10;&#10;描述已自动生成">
            <a:hlinkClick r:id="rId19" action="ppaction://hlinksldjump"/>
            <a:extLst>
              <a:ext uri="{FF2B5EF4-FFF2-40B4-BE49-F238E27FC236}">
                <a16:creationId xmlns:a16="http://schemas.microsoft.com/office/drawing/2014/main" id="{E7561244-7416-4113-A8DD-43A62E619C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E466CC6-F74F-48B0-9BC0-D341D8C3F954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463BC-186A-428E-8C98-5F0EFF4A9F0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80020" y="888626"/>
            <a:ext cx="7474344" cy="55905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F21510-B6B6-431A-85AA-C12DA7233118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378511"/>
      </p:ext>
    </p:extLst>
  </p:cSld>
  <p:clrMapOvr>
    <a:masterClrMapping/>
  </p:clrMapOvr>
  <p:transition advClick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游戏机, 草&#10;&#10;描述已自动生成">
            <a:extLst>
              <a:ext uri="{FF2B5EF4-FFF2-40B4-BE49-F238E27FC236}">
                <a16:creationId xmlns:a16="http://schemas.microsoft.com/office/drawing/2014/main" id="{62565ED0-B3C5-4BFC-AB5F-B8D728C1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3" y="1791"/>
            <a:ext cx="12306301" cy="6858000"/>
          </a:xfrm>
          <a:prstGeom prst="rect">
            <a:avLst/>
          </a:prstGeom>
        </p:spPr>
      </p:pic>
      <p:pic>
        <p:nvPicPr>
          <p:cNvPr id="120" name="图片 119" descr="图片包含 游戏机, 瓶子&#10;&#10;描述已自动生成">
            <a:extLst>
              <a:ext uri="{FF2B5EF4-FFF2-40B4-BE49-F238E27FC236}">
                <a16:creationId xmlns:a16="http://schemas.microsoft.com/office/drawing/2014/main" id="{0578323A-9C98-4EC1-9162-6BC3A6B8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8" y="209071"/>
            <a:ext cx="507697" cy="507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56AF7906-9D99-4373-9443-572AC2E7D10D}"/>
              </a:ext>
            </a:extLst>
          </p:cNvPr>
          <p:cNvSpPr txBox="1"/>
          <p:nvPr/>
        </p:nvSpPr>
        <p:spPr>
          <a:xfrm>
            <a:off x="138884" y="6867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Recycle Bin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3" name="图片 122" descr="电脑萤幕画面&#10;&#10;描述已自动生成">
            <a:extLst>
              <a:ext uri="{FF2B5EF4-FFF2-40B4-BE49-F238E27FC236}">
                <a16:creationId xmlns:a16="http://schemas.microsoft.com/office/drawing/2014/main" id="{D8E4F217-9E6C-4A5C-B227-941BB3930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" y="1075580"/>
            <a:ext cx="507600" cy="50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6FED95D5-B1FF-466F-84F7-B431D55642DD}"/>
              </a:ext>
            </a:extLst>
          </p:cNvPr>
          <p:cNvSpPr txBox="1"/>
          <p:nvPr/>
        </p:nvSpPr>
        <p:spPr>
          <a:xfrm>
            <a:off x="227849" y="1583180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PC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0BFA00-89F6-4EF4-AA55-52B7C15C845B}"/>
              </a:ext>
            </a:extLst>
          </p:cNvPr>
          <p:cNvSpPr/>
          <p:nvPr/>
        </p:nvSpPr>
        <p:spPr>
          <a:xfrm>
            <a:off x="0" y="6499209"/>
            <a:ext cx="12306300" cy="35879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  <a:alpha val="80000"/>
                </a:schemeClr>
              </a:gs>
              <a:gs pos="50000">
                <a:schemeClr val="bg1">
                  <a:lumMod val="85000"/>
                  <a:shade val="67500"/>
                  <a:satMod val="115000"/>
                  <a:alpha val="80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在地上&#10;&#10;描述已自动生成">
            <a:extLst>
              <a:ext uri="{FF2B5EF4-FFF2-40B4-BE49-F238E27FC236}">
                <a16:creationId xmlns:a16="http://schemas.microsoft.com/office/drawing/2014/main" id="{4344B076-8AA4-4CF9-AC3D-CFFEE9DDE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" y="6572063"/>
            <a:ext cx="208567" cy="208567"/>
          </a:xfrm>
          <a:prstGeom prst="rect">
            <a:avLst/>
          </a:prstGeom>
        </p:spPr>
      </p:pic>
      <p:pic>
        <p:nvPicPr>
          <p:cNvPr id="27" name="图片 26" descr="图片包含 游戏机, 标志&#10;&#10;描述已自动生成">
            <a:hlinkClick r:id="rId8" action="ppaction://hlinksldjump"/>
            <a:extLst>
              <a:ext uri="{FF2B5EF4-FFF2-40B4-BE49-F238E27FC236}">
                <a16:creationId xmlns:a16="http://schemas.microsoft.com/office/drawing/2014/main" id="{36A1EC53-4577-4E89-820A-87201568D6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83" r="74917"/>
          <a:stretch/>
        </p:blipFill>
        <p:spPr>
          <a:xfrm>
            <a:off x="952696" y="6591602"/>
            <a:ext cx="180000" cy="18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62EB4FA2-3165-4148-9C1F-1801B6536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447" y="6592752"/>
            <a:ext cx="180001" cy="177699"/>
          </a:xfrm>
          <a:prstGeom prst="rect">
            <a:avLst/>
          </a:prstGeom>
        </p:spPr>
      </p:pic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CE22770-5C90-4A34-B21E-E842AA241B20}"/>
              </a:ext>
            </a:extLst>
          </p:cNvPr>
          <p:cNvSpPr/>
          <p:nvPr/>
        </p:nvSpPr>
        <p:spPr>
          <a:xfrm rot="16200000">
            <a:off x="10682178" y="6613623"/>
            <a:ext cx="68479" cy="123075"/>
          </a:xfrm>
          <a:prstGeom prst="chevron">
            <a:avLst>
              <a:gd name="adj" fmla="val 693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9" name="图片 98" descr="在地上&#10;&#10;描述已自动生成">
            <a:extLst>
              <a:ext uri="{FF2B5EF4-FFF2-40B4-BE49-F238E27FC236}">
                <a16:creationId xmlns:a16="http://schemas.microsoft.com/office/drawing/2014/main" id="{87D7D8ED-1062-43FF-9A5C-D78168619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70" y="6599899"/>
            <a:ext cx="150524" cy="15052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6DB9F7A-44A6-4D59-B444-4ADAF4F2A0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9" y="6585861"/>
            <a:ext cx="178597" cy="178597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47B8155-85D4-4D12-B22B-B8965417B828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336" y="6618750"/>
            <a:ext cx="188817" cy="152852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BAA4A834-5C44-4CB7-A91D-7F92AF0F19FD}"/>
              </a:ext>
            </a:extLst>
          </p:cNvPr>
          <p:cNvSpPr/>
          <p:nvPr/>
        </p:nvSpPr>
        <p:spPr>
          <a:xfrm>
            <a:off x="12076111" y="6502741"/>
            <a:ext cx="114300" cy="3552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8A821D-4CE2-456A-93DE-139DCB9266C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7363" y="6566275"/>
            <a:ext cx="207628" cy="199275"/>
          </a:xfrm>
          <a:prstGeom prst="rect">
            <a:avLst/>
          </a:prstGeom>
        </p:spPr>
      </p:pic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81F52905-EF17-4B88-8EE9-4A51E3A8A882}"/>
              </a:ext>
            </a:extLst>
          </p:cNvPr>
          <p:cNvSpPr/>
          <p:nvPr/>
        </p:nvSpPr>
        <p:spPr>
          <a:xfrm>
            <a:off x="-5592" y="6499209"/>
            <a:ext cx="399379" cy="361343"/>
          </a:xfrm>
          <a:prstGeom prst="flowChartDelay">
            <a:avLst/>
          </a:prstGeom>
          <a:gradFill flip="none" rotWithShape="1">
            <a:gsLst>
              <a:gs pos="0">
                <a:srgbClr val="79991F">
                  <a:shade val="30000"/>
                  <a:satMod val="115000"/>
                </a:srgbClr>
              </a:gs>
              <a:gs pos="50000">
                <a:srgbClr val="79991F">
                  <a:shade val="67500"/>
                  <a:satMod val="115000"/>
                </a:srgbClr>
              </a:gs>
              <a:gs pos="100000">
                <a:srgbClr val="79991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hlinkClick r:id="rId20" action="ppaction://hlinksldjump"/>
            <a:extLst>
              <a:ext uri="{FF2B5EF4-FFF2-40B4-BE49-F238E27FC236}">
                <a16:creationId xmlns:a16="http://schemas.microsoft.com/office/drawing/2014/main" id="{E3A190C7-689A-434C-9EA8-4FE9282851F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l="1307" r="79830"/>
          <a:stretch/>
        </p:blipFill>
        <p:spPr>
          <a:xfrm>
            <a:off x="58739" y="6557093"/>
            <a:ext cx="219120" cy="248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片包含 游戏机, 轮子&#10;&#10;描述已自动生成">
            <a:hlinkClick r:id="rId23" action="ppaction://hlinksldjump"/>
            <a:extLst>
              <a:ext uri="{FF2B5EF4-FFF2-40B4-BE49-F238E27FC236}">
                <a16:creationId xmlns:a16="http://schemas.microsoft.com/office/drawing/2014/main" id="{A1DB2FCA-6C7E-48ED-B30F-6842BBA0F93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6" y="6581683"/>
            <a:ext cx="199952" cy="198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hlinkClick r:id="rId20" action="ppaction://hlinksldjump"/>
            <a:extLst>
              <a:ext uri="{FF2B5EF4-FFF2-40B4-BE49-F238E27FC236}">
                <a16:creationId xmlns:a16="http://schemas.microsoft.com/office/drawing/2014/main" id="{6D8D074B-CD27-436D-BC0E-AE0B9846405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67923" y="6591229"/>
            <a:ext cx="202478" cy="17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9D7E9AE-2B72-44A7-AC2F-FF02F76D9B91}"/>
              </a:ext>
            </a:extLst>
          </p:cNvPr>
          <p:cNvSpPr txBox="1"/>
          <p:nvPr/>
        </p:nvSpPr>
        <p:spPr>
          <a:xfrm>
            <a:off x="9497183" y="6146926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Longhorn Milestone 7 (Remake Version)</a:t>
            </a:r>
          </a:p>
          <a:p>
            <a:pPr algn="r"/>
            <a:r>
              <a:rPr lang="en-US" altLang="zh-CN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Evaluation Copy. Build 19041.ccptb4074_2004430-1050</a:t>
            </a:r>
            <a:endParaRPr lang="zh-CN" alt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D23EAB-76F1-4033-8CC7-F03B036CF27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80020" y="888626"/>
            <a:ext cx="7474344" cy="55905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8DF10D-56A7-41DC-BC13-9BBAC72587E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59989" y="816637"/>
            <a:ext cx="7425572" cy="52247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B2BA56-811C-40D9-8BDC-C8197A377CB1}"/>
              </a:ext>
            </a:extLst>
          </p:cNvPr>
          <p:cNvSpPr txBox="1"/>
          <p:nvPr/>
        </p:nvSpPr>
        <p:spPr>
          <a:xfrm>
            <a:off x="11239304" y="6566275"/>
            <a:ext cx="558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Segoe UI" panose="020B0502040204020203" pitchFamily="34" charset="0"/>
                <a:cs typeface="Segoe UI" panose="020B0502040204020203" pitchFamily="34" charset="0"/>
              </a:rPr>
              <a:t>9:30 PM</a:t>
            </a:r>
            <a:endParaRPr lang="zh-CN" alt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30645"/>
      </p:ext>
    </p:extLst>
  </p:cSld>
  <p:clrMapOvr>
    <a:masterClrMapping/>
  </p:clrMapOvr>
  <p:transition advClick="0"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549</Words>
  <Application>Microsoft Office PowerPoint</Application>
  <PresentationFormat>宽屏</PresentationFormat>
  <Paragraphs>203</Paragraphs>
  <Slides>24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Segoe UI</vt:lpstr>
      <vt:lpstr>Segoe UI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戌犬 朱狼</dc:creator>
  <cp:lastModifiedBy>戌犬 朱狼</cp:lastModifiedBy>
  <cp:revision>2</cp:revision>
  <dcterms:created xsi:type="dcterms:W3CDTF">2020-04-30T13:11:25Z</dcterms:created>
  <dcterms:modified xsi:type="dcterms:W3CDTF">2020-05-01T06:41:03Z</dcterms:modified>
</cp:coreProperties>
</file>